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notesMasterIdLst>
    <p:notesMasterId r:id="rId20"/>
  </p:notesMasterIdLst>
  <p:sldIdLst>
    <p:sldId id="256" r:id="rId2"/>
    <p:sldId id="257" r:id="rId3"/>
    <p:sldId id="268" r:id="rId4"/>
    <p:sldId id="266" r:id="rId5"/>
    <p:sldId id="267" r:id="rId6"/>
    <p:sldId id="269" r:id="rId7"/>
    <p:sldId id="279" r:id="rId8"/>
    <p:sldId id="278" r:id="rId9"/>
    <p:sldId id="281" r:id="rId10"/>
    <p:sldId id="283" r:id="rId11"/>
    <p:sldId id="274" r:id="rId12"/>
    <p:sldId id="275" r:id="rId13"/>
    <p:sldId id="280" r:id="rId14"/>
    <p:sldId id="276" r:id="rId15"/>
    <p:sldId id="284" r:id="rId16"/>
    <p:sldId id="287" r:id="rId17"/>
    <p:sldId id="286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F1A92DEE-2F5B-4937-B8F8-7299AA154A6E}">
          <p14:sldIdLst>
            <p14:sldId id="256"/>
          </p14:sldIdLst>
        </p14:section>
        <p14:section name="(ส่วนที่ไม่มีชื่อ)" id="{77C77937-7290-4581-83F1-D3215685DC29}">
          <p14:sldIdLst>
            <p14:sldId id="257"/>
            <p14:sldId id="268"/>
            <p14:sldId id="266"/>
            <p14:sldId id="267"/>
            <p14:sldId id="269"/>
            <p14:sldId id="279"/>
            <p14:sldId id="278"/>
            <p14:sldId id="281"/>
            <p14:sldId id="283"/>
            <p14:sldId id="274"/>
            <p14:sldId id="275"/>
            <p14:sldId id="280"/>
            <p14:sldId id="276"/>
            <p14:sldId id="284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FFCC99"/>
    <a:srgbClr val="FFCCCC"/>
    <a:srgbClr val="CCFFCC"/>
    <a:srgbClr val="0000FF"/>
    <a:srgbClr val="CC66FF"/>
    <a:srgbClr val="FFFF99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1" autoAdjust="0"/>
    <p:restoredTop sz="63700" autoAdjust="0"/>
  </p:normalViewPr>
  <p:slideViewPr>
    <p:cSldViewPr>
      <p:cViewPr varScale="1">
        <p:scale>
          <a:sx n="92" d="100"/>
          <a:sy n="92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" Target="../slides/slide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39.png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A8E5B-E801-4236-9E40-87644193CF35}" type="doc">
      <dgm:prSet loTypeId="urn:microsoft.com/office/officeart/2005/8/layout/v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h-TH"/>
        </a:p>
      </dgm:t>
    </dgm:pt>
    <dgm:pt modelId="{F274078C-072F-4A19-B280-588F4E7E421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1"/>
          <a:r>
            <a:rPr lang="th-TH" sz="3600" b="1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ความเป็นมาและความสำคัญของปัญหา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94D123E-C02A-487F-87E8-B583B16140FF}" type="parTrans" cxnId="{77E64A3C-11EF-454F-9B9D-CC9256FCD71C}">
      <dgm:prSet/>
      <dgm:spPr/>
      <dgm:t>
        <a:bodyPr/>
        <a:lstStyle/>
        <a:p>
          <a:endParaRPr lang="th-TH" sz="4000"/>
        </a:p>
      </dgm:t>
    </dgm:pt>
    <dgm:pt modelId="{2B6BE820-3F6B-447A-A6A6-90DB2FBB69A5}" type="sibTrans" cxnId="{77E64A3C-11EF-454F-9B9D-CC9256FCD71C}">
      <dgm:prSet/>
      <dgm:spPr/>
      <dgm:t>
        <a:bodyPr/>
        <a:lstStyle/>
        <a:p>
          <a:endParaRPr lang="th-TH" sz="4000"/>
        </a:p>
      </dgm:t>
    </dgm:pt>
    <dgm:pt modelId="{84DE918F-45DF-4EA2-BEB7-152A5FD8F963}" type="pres">
      <dgm:prSet presAssocID="{2EEA8E5B-E801-4236-9E40-87644193CF35}" presName="linearFlow" presStyleCnt="0">
        <dgm:presLayoutVars>
          <dgm:dir/>
          <dgm:resizeHandles val="exact"/>
        </dgm:presLayoutVars>
      </dgm:prSet>
      <dgm:spPr/>
    </dgm:pt>
    <dgm:pt modelId="{CA9FA561-5313-4CF8-A51D-72ECA2DAACDC}" type="pres">
      <dgm:prSet presAssocID="{F274078C-072F-4A19-B280-588F4E7E421B}" presName="composite" presStyleCnt="0"/>
      <dgm:spPr/>
    </dgm:pt>
    <dgm:pt modelId="{E2E30BE1-6F47-4407-8770-93502AF763E4}" type="pres">
      <dgm:prSet presAssocID="{F274078C-072F-4A19-B280-588F4E7E421B}" presName="imgShp" presStyleLbl="fgImgPlace1" presStyleIdx="0" presStyleCnt="1" custScaleX="42059" custScaleY="42310" custLinFactNeighborX="5481" custLinFactNeighborY="-128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CC935E1-2F12-46C9-84B9-C4F2C4613BBD}" type="pres">
      <dgm:prSet presAssocID="{F274078C-072F-4A19-B280-588F4E7E421B}" presName="txShp" presStyleLbl="node1" presStyleIdx="0" presStyleCnt="1" custScaleX="118874" custScaleY="27802" custLinFactNeighborX="5044" custLinFactNeighborY="-11698">
        <dgm:presLayoutVars>
          <dgm:bulletEnabled val="1"/>
        </dgm:presLayoutVars>
      </dgm:prSet>
      <dgm:spPr/>
    </dgm:pt>
  </dgm:ptLst>
  <dgm:cxnLst>
    <dgm:cxn modelId="{48E17505-D887-4607-9038-E653C28D54C6}" type="presOf" srcId="{2EEA8E5B-E801-4236-9E40-87644193CF35}" destId="{84DE918F-45DF-4EA2-BEB7-152A5FD8F963}" srcOrd="0" destOrd="0" presId="urn:microsoft.com/office/officeart/2005/8/layout/vList3"/>
    <dgm:cxn modelId="{77E64A3C-11EF-454F-9B9D-CC9256FCD71C}" srcId="{2EEA8E5B-E801-4236-9E40-87644193CF35}" destId="{F274078C-072F-4A19-B280-588F4E7E421B}" srcOrd="0" destOrd="0" parTransId="{894D123E-C02A-487F-87E8-B583B16140FF}" sibTransId="{2B6BE820-3F6B-447A-A6A6-90DB2FBB69A5}"/>
    <dgm:cxn modelId="{BA8DA8A6-0258-4B6E-A207-509689A27E0E}" type="presOf" srcId="{F274078C-072F-4A19-B280-588F4E7E421B}" destId="{CCC935E1-2F12-46C9-84B9-C4F2C4613BBD}" srcOrd="0" destOrd="0" presId="urn:microsoft.com/office/officeart/2005/8/layout/vList3"/>
    <dgm:cxn modelId="{1C76D741-695E-4E30-952F-5ACA90EC0A8F}" type="presParOf" srcId="{84DE918F-45DF-4EA2-BEB7-152A5FD8F963}" destId="{CA9FA561-5313-4CF8-A51D-72ECA2DAACDC}" srcOrd="0" destOrd="0" presId="urn:microsoft.com/office/officeart/2005/8/layout/vList3"/>
    <dgm:cxn modelId="{A5DC9732-F06A-4F5E-8F6E-8953179F61E6}" type="presParOf" srcId="{CA9FA561-5313-4CF8-A51D-72ECA2DAACDC}" destId="{E2E30BE1-6F47-4407-8770-93502AF763E4}" srcOrd="0" destOrd="0" presId="urn:microsoft.com/office/officeart/2005/8/layout/vList3"/>
    <dgm:cxn modelId="{5DABA098-D8F8-42ED-B163-1F56A995B120}" type="presParOf" srcId="{CA9FA561-5313-4CF8-A51D-72ECA2DAACDC}" destId="{CCC935E1-2F12-46C9-84B9-C4F2C4613B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>
        <a:noFill/>
        <a:ln>
          <a:noFill/>
        </a:ln>
      </dgm:spPr>
      <dgm:t>
        <a:bodyPr/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C4330896-EEFF-40C7-BCB1-A149BBB574B5}" type="pres">
      <dgm:prSet presAssocID="{7F5660CE-1655-44EF-A646-B8335DF19E9D}" presName="linearFlow" presStyleCnt="0">
        <dgm:presLayoutVars>
          <dgm:dir/>
          <dgm:resizeHandles val="exact"/>
        </dgm:presLayoutVars>
      </dgm:prSet>
      <dgm:spPr/>
    </dgm:pt>
    <dgm:pt modelId="{31BEE259-5899-4620-B582-999FB35C3B58}" type="pres">
      <dgm:prSet presAssocID="{D63C17E8-304E-4B76-8580-E7CBDC794696}" presName="composite" presStyleCnt="0"/>
      <dgm:spPr/>
    </dgm:pt>
    <dgm:pt modelId="{6CADD2EE-3EB1-4BC9-A40E-39484E3318D0}" type="pres">
      <dgm:prSet presAssocID="{D63C17E8-304E-4B76-8580-E7CBDC794696}" presName="imgShp" presStyleLbl="fgImgPlace1" presStyleIdx="0" presStyleCnt="1" custScaleX="32798" custScaleY="32798" custLinFactNeighborX="-82245" custLinFactNeighborY="-254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F8B5D9-A5F5-445F-8B9E-EF0FAF37EFE5}" type="pres">
      <dgm:prSet presAssocID="{D63C17E8-304E-4B76-8580-E7CBDC794696}" presName="txShp" presStyleLbl="node1" presStyleIdx="0" presStyleCnt="1" custFlipVert="1" custScaleX="7965" custScaleY="3220" custLinFactNeighborX="-81359" custLinFactNeighborY="-12308">
        <dgm:presLayoutVars>
          <dgm:bulletEnabled val="1"/>
        </dgm:presLayoutVars>
      </dgm:prSet>
      <dgm:spPr/>
    </dgm:pt>
  </dgm:ptLst>
  <dgm:cxnLst>
    <dgm:cxn modelId="{E1F1DAC1-0160-4C66-A927-57E4257D820F}" type="presOf" srcId="{D63C17E8-304E-4B76-8580-E7CBDC794696}" destId="{D9F8B5D9-A5F5-445F-8B9E-EF0FAF37EFE5}" srcOrd="0" destOrd="0" presId="urn:microsoft.com/office/officeart/2005/8/layout/vList3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5702DBE9-E3F1-4E1B-B3CF-E42E9BD7AD1B}" type="presOf" srcId="{7F5660CE-1655-44EF-A646-B8335DF19E9D}" destId="{C4330896-EEFF-40C7-BCB1-A149BBB574B5}" srcOrd="0" destOrd="0" presId="urn:microsoft.com/office/officeart/2005/8/layout/vList3"/>
    <dgm:cxn modelId="{6446EEEA-666A-4658-B6AF-253E2A3AEE6E}" type="presParOf" srcId="{C4330896-EEFF-40C7-BCB1-A149BBB574B5}" destId="{31BEE259-5899-4620-B582-999FB35C3B58}" srcOrd="0" destOrd="0" presId="urn:microsoft.com/office/officeart/2005/8/layout/vList3"/>
    <dgm:cxn modelId="{50A7B2A3-0BF3-4CD7-8370-789D76254D8D}" type="presParOf" srcId="{31BEE259-5899-4620-B582-999FB35C3B58}" destId="{6CADD2EE-3EB1-4BC9-A40E-39484E3318D0}" srcOrd="0" destOrd="0" presId="urn:microsoft.com/office/officeart/2005/8/layout/vList3"/>
    <dgm:cxn modelId="{B3882CF2-2017-4D9D-A4FF-1EA4583B2C18}" type="presParOf" srcId="{31BEE259-5899-4620-B582-999FB35C3B58}" destId="{D9F8B5D9-A5F5-445F-8B9E-EF0FAF37EF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 (ต่อ)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811" custScaleY="121000" custLinFactNeighborX="-1240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/>
    </dgm:pt>
    <dgm:pt modelId="{16DD13B5-5D83-464F-A8B4-3EF122DC4F47}" type="pres">
      <dgm:prSet presAssocID="{D63C17E8-304E-4B76-8580-E7CBDC794696}" presName="parallelogram6" presStyleLbl="alignNode1" presStyleIdx="5" presStyleCnt="7"/>
      <dgm:spPr/>
    </dgm:pt>
    <dgm:pt modelId="{D64EF461-1E16-433A-9A5E-12556C4E8967}" type="pres">
      <dgm:prSet presAssocID="{D63C17E8-304E-4B76-8580-E7CBDC794696}" presName="parallelogram7" presStyleLbl="alignNode1" presStyleIdx="6" presStyleCnt="7"/>
      <dgm:spPr/>
    </dgm:pt>
  </dgm:ptLst>
  <dgm:cxnLst>
    <dgm:cxn modelId="{FEF40708-C76C-4FD2-A632-5FF01000517F}" type="presOf" srcId="{7F5660CE-1655-44EF-A646-B8335DF19E9D}" destId="{BD7B7D9B-63D6-4AEB-9FC0-959C6546F510}" srcOrd="0" destOrd="0" presId="urn:microsoft.com/office/officeart/2008/layout/VerticalAccentList"/>
    <dgm:cxn modelId="{44DFF08D-F185-4527-BFC3-7DCF1CA51FE3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2369D373-C497-4BA3-9D90-391DC4040645}" type="presParOf" srcId="{BD7B7D9B-63D6-4AEB-9FC0-959C6546F510}" destId="{99357B74-3858-4C3D-BC1D-25EDE6419F79}" srcOrd="0" destOrd="0" presId="urn:microsoft.com/office/officeart/2008/layout/VerticalAccentList"/>
    <dgm:cxn modelId="{B3BAC2DF-E133-4665-AF81-3B07B2BD827B}" type="presParOf" srcId="{99357B74-3858-4C3D-BC1D-25EDE6419F79}" destId="{BF272824-9639-417C-AEE2-2FB6F6D8A6B2}" srcOrd="0" destOrd="0" presId="urn:microsoft.com/office/officeart/2008/layout/VerticalAccentList"/>
    <dgm:cxn modelId="{A9E1CCDD-BA8C-4256-A359-C7795C4B2E2D}" type="presParOf" srcId="{BD7B7D9B-63D6-4AEB-9FC0-959C6546F510}" destId="{12F0BE04-AA68-46D0-8DAE-B7B4611E83AA}" srcOrd="1" destOrd="0" presId="urn:microsoft.com/office/officeart/2008/layout/VerticalAccentList"/>
    <dgm:cxn modelId="{F8C90C0A-576D-4713-9970-3C79D2699703}" type="presParOf" srcId="{12F0BE04-AA68-46D0-8DAE-B7B4611E83AA}" destId="{CFC14655-C72A-4B07-96D2-6546BC9847EC}" srcOrd="0" destOrd="0" presId="urn:microsoft.com/office/officeart/2008/layout/VerticalAccentList"/>
    <dgm:cxn modelId="{D7CF2EFD-AE19-4C28-8E4E-D689FBA41874}" type="presParOf" srcId="{12F0BE04-AA68-46D0-8DAE-B7B4611E83AA}" destId="{53AC2FA9-FF90-4EBD-B5CF-95D3A44E0CDE}" srcOrd="1" destOrd="0" presId="urn:microsoft.com/office/officeart/2008/layout/VerticalAccentList"/>
    <dgm:cxn modelId="{12D59562-9AA6-4571-AECC-75DFD0639799}" type="presParOf" srcId="{12F0BE04-AA68-46D0-8DAE-B7B4611E83AA}" destId="{2B63758C-478A-4B35-BF3C-50A84C06E74D}" srcOrd="2" destOrd="0" presId="urn:microsoft.com/office/officeart/2008/layout/VerticalAccentList"/>
    <dgm:cxn modelId="{8F42072F-284C-4FCD-9623-8CA432F24E43}" type="presParOf" srcId="{12F0BE04-AA68-46D0-8DAE-B7B4611E83AA}" destId="{DFD1AFEA-974E-4940-881D-00B5F4CC08D0}" srcOrd="3" destOrd="0" presId="urn:microsoft.com/office/officeart/2008/layout/VerticalAccentList"/>
    <dgm:cxn modelId="{FF1708BB-A100-4420-81CF-FB13F861249B}" type="presParOf" srcId="{12F0BE04-AA68-46D0-8DAE-B7B4611E83AA}" destId="{810AB064-7D35-49A1-A75D-562E968295CA}" srcOrd="4" destOrd="0" presId="urn:microsoft.com/office/officeart/2008/layout/VerticalAccentList"/>
    <dgm:cxn modelId="{87501CBA-3D1D-46C4-9EF3-B05B810A336C}" type="presParOf" srcId="{12F0BE04-AA68-46D0-8DAE-B7B4611E83AA}" destId="{16DD13B5-5D83-464F-A8B4-3EF122DC4F47}" srcOrd="5" destOrd="0" presId="urn:microsoft.com/office/officeart/2008/layout/VerticalAccentList"/>
    <dgm:cxn modelId="{FD21FEE9-0267-4FA9-BE6A-6B793EF64E66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วัตถุประสงค์ของการวิจัย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-771" custLinFactNeighborY="23818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CC7C8B9B-09A9-4257-89AA-A7AA0226D088}" type="presOf" srcId="{7F5660CE-1655-44EF-A646-B8335DF19E9D}" destId="{BD7B7D9B-63D6-4AEB-9FC0-959C6546F510}" srcOrd="0" destOrd="0" presId="urn:microsoft.com/office/officeart/2008/layout/VerticalAccentList"/>
    <dgm:cxn modelId="{349585CC-A8FC-449B-897C-4C8D36ECE872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B872C54D-2E15-4ECC-B3B6-DBD49EAB7DC5}" type="presParOf" srcId="{BD7B7D9B-63D6-4AEB-9FC0-959C6546F510}" destId="{99357B74-3858-4C3D-BC1D-25EDE6419F79}" srcOrd="0" destOrd="0" presId="urn:microsoft.com/office/officeart/2008/layout/VerticalAccentList"/>
    <dgm:cxn modelId="{0985ED55-3C2F-496D-A912-1733630D4D1D}" type="presParOf" srcId="{99357B74-3858-4C3D-BC1D-25EDE6419F79}" destId="{BF272824-9639-417C-AEE2-2FB6F6D8A6B2}" srcOrd="0" destOrd="0" presId="urn:microsoft.com/office/officeart/2008/layout/VerticalAccentList"/>
    <dgm:cxn modelId="{91D18694-F601-4B3C-8E62-20CCA2659BF4}" type="presParOf" srcId="{BD7B7D9B-63D6-4AEB-9FC0-959C6546F510}" destId="{12F0BE04-AA68-46D0-8DAE-B7B4611E83AA}" srcOrd="1" destOrd="0" presId="urn:microsoft.com/office/officeart/2008/layout/VerticalAccentList"/>
    <dgm:cxn modelId="{36D2679B-2AEB-46BA-A173-775EFFA97BFA}" type="presParOf" srcId="{12F0BE04-AA68-46D0-8DAE-B7B4611E83AA}" destId="{CFC14655-C72A-4B07-96D2-6546BC9847EC}" srcOrd="0" destOrd="0" presId="urn:microsoft.com/office/officeart/2008/layout/VerticalAccentList"/>
    <dgm:cxn modelId="{6013B72A-D8AB-436A-B699-32FD37689283}" type="presParOf" srcId="{12F0BE04-AA68-46D0-8DAE-B7B4611E83AA}" destId="{53AC2FA9-FF90-4EBD-B5CF-95D3A44E0CDE}" srcOrd="1" destOrd="0" presId="urn:microsoft.com/office/officeart/2008/layout/VerticalAccentList"/>
    <dgm:cxn modelId="{B8A85732-8947-4D22-8FF1-746572B5FF7D}" type="presParOf" srcId="{12F0BE04-AA68-46D0-8DAE-B7B4611E83AA}" destId="{2B63758C-478A-4B35-BF3C-50A84C06E74D}" srcOrd="2" destOrd="0" presId="urn:microsoft.com/office/officeart/2008/layout/VerticalAccentList"/>
    <dgm:cxn modelId="{2D1B0649-ADD5-4E6F-984E-A522A6908CC1}" type="presParOf" srcId="{12F0BE04-AA68-46D0-8DAE-B7B4611E83AA}" destId="{DFD1AFEA-974E-4940-881D-00B5F4CC08D0}" srcOrd="3" destOrd="0" presId="urn:microsoft.com/office/officeart/2008/layout/VerticalAccentList"/>
    <dgm:cxn modelId="{F35D2FA2-8FC7-4883-A7B9-D03FB6970C55}" type="presParOf" srcId="{12F0BE04-AA68-46D0-8DAE-B7B4611E83AA}" destId="{810AB064-7D35-49A1-A75D-562E968295CA}" srcOrd="4" destOrd="0" presId="urn:microsoft.com/office/officeart/2008/layout/VerticalAccentList"/>
    <dgm:cxn modelId="{4A7EB199-A776-43BD-96EF-8EB309443D6B}" type="presParOf" srcId="{12F0BE04-AA68-46D0-8DAE-B7B4611E83AA}" destId="{16DD13B5-5D83-464F-A8B4-3EF122DC4F47}" srcOrd="5" destOrd="0" presId="urn:microsoft.com/office/officeart/2008/layout/VerticalAccentList"/>
    <dgm:cxn modelId="{2725E4F0-5E7E-4A9F-A505-80508BF42579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54CDBC-5B7A-42CE-897B-FFD2539BAE4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7F3172D5-6B3F-4904-B67B-17163701BB32}">
      <dgm:prSet/>
      <dgm:spPr/>
      <dgm:t>
        <a:bodyPr/>
        <a:lstStyle/>
        <a:p>
          <a:pPr algn="l"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เพื่อวิเคราะห์และออกแบบร้านโทรศัพท์มือถือ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F42DD1CA-5EBC-46F7-9064-A8D8C354DAA7}" type="parTrans" cxnId="{3175B5A2-1E74-4473-A601-949D98234922}">
      <dgm:prSet/>
      <dgm:spPr/>
      <dgm:t>
        <a:bodyPr/>
        <a:lstStyle/>
        <a:p>
          <a:endParaRPr lang="th-TH"/>
        </a:p>
      </dgm:t>
    </dgm:pt>
    <dgm:pt modelId="{CE391A48-5E55-49F5-9A49-415B614F7965}" type="sibTrans" cxnId="{3175B5A2-1E74-4473-A601-949D98234922}">
      <dgm:prSet/>
      <dgm:spPr/>
      <dgm:t>
        <a:bodyPr/>
        <a:lstStyle/>
        <a:p>
          <a:endParaRPr lang="th-TH"/>
        </a:p>
      </dgm:t>
    </dgm:pt>
    <dgm:pt modelId="{8DDBCD6F-45DE-403B-A27A-7CA1E0D4A17D}">
      <dgm:prSet/>
      <dgm:spPr/>
      <dgm:t>
        <a:bodyPr/>
        <a:lstStyle/>
        <a:p>
          <a:pPr algn="l"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เพื่อพัฒนาโปรแกรมประยุกต์สำหรับบริหารงานร้านโทรศัพท์มือถือ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4B0C0FE-CCB6-4735-9A3D-6BD1F42B5119}" type="parTrans" cxnId="{9BD21CB1-BD30-499E-8CF0-087510175362}">
      <dgm:prSet/>
      <dgm:spPr/>
      <dgm:t>
        <a:bodyPr/>
        <a:lstStyle/>
        <a:p>
          <a:endParaRPr lang="th-TH"/>
        </a:p>
      </dgm:t>
    </dgm:pt>
    <dgm:pt modelId="{006C301F-B78E-403E-98E8-C1F28B55C63E}" type="sibTrans" cxnId="{9BD21CB1-BD30-499E-8CF0-087510175362}">
      <dgm:prSet/>
      <dgm:spPr/>
      <dgm:t>
        <a:bodyPr/>
        <a:lstStyle/>
        <a:p>
          <a:endParaRPr lang="th-TH"/>
        </a:p>
      </dgm:t>
    </dgm:pt>
    <dgm:pt modelId="{6CF0AE22-60AE-46E0-9118-223057F9FE30}">
      <dgm:prSet/>
      <dgm:spPr/>
      <dgm:t>
        <a:bodyPr/>
        <a:lstStyle/>
        <a:p>
          <a:pPr algn="l"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เพื่อหาประสิทธิภาพความพึงพอใจในการใช้งานระบบร้านโทรศัพท์มือถือ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9E8F6F2-662B-4094-AF4F-B23D777FDBA9}" type="parTrans" cxnId="{B3F81B27-D313-4E98-A6A6-7E674F00676F}">
      <dgm:prSet/>
      <dgm:spPr/>
      <dgm:t>
        <a:bodyPr/>
        <a:lstStyle/>
        <a:p>
          <a:endParaRPr lang="th-TH"/>
        </a:p>
      </dgm:t>
    </dgm:pt>
    <dgm:pt modelId="{9D79C4F7-AEB9-4832-81D3-D784838054B6}" type="sibTrans" cxnId="{B3F81B27-D313-4E98-A6A6-7E674F00676F}">
      <dgm:prSet/>
      <dgm:spPr/>
      <dgm:t>
        <a:bodyPr/>
        <a:lstStyle/>
        <a:p>
          <a:endParaRPr lang="th-TH"/>
        </a:p>
      </dgm:t>
    </dgm:pt>
    <dgm:pt modelId="{7A4C292F-0DDD-4839-8B15-34C71AB84A77}">
      <dgm:prSet/>
      <dgm:spPr/>
      <dgm:t>
        <a:bodyPr/>
        <a:lstStyle/>
        <a:p>
          <a:pPr algn="l"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เพื่อศึกษาการวิเคราะห์และออกแบบระบบสำหรับบริหารร้านได้อย่างเหมาะสม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9A635EC-A885-4523-90AB-ADF1A7EEB2F5}" type="parTrans" cxnId="{86BE2289-B6CA-4253-96AC-9E3FDF7A8750}">
      <dgm:prSet/>
      <dgm:spPr/>
      <dgm:t>
        <a:bodyPr/>
        <a:lstStyle/>
        <a:p>
          <a:endParaRPr lang="th-TH"/>
        </a:p>
      </dgm:t>
    </dgm:pt>
    <dgm:pt modelId="{F44C267D-7C30-454E-AA77-90E893C9A188}" type="sibTrans" cxnId="{86BE2289-B6CA-4253-96AC-9E3FDF7A8750}">
      <dgm:prSet/>
      <dgm:spPr/>
      <dgm:t>
        <a:bodyPr/>
        <a:lstStyle/>
        <a:p>
          <a:endParaRPr lang="th-TH"/>
        </a:p>
      </dgm:t>
    </dgm:pt>
    <dgm:pt modelId="{980CCEBB-FB5E-4373-BB75-646FB19810CC}" type="pres">
      <dgm:prSet presAssocID="{9554CDBC-5B7A-42CE-897B-FFD2539BAE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6B55A93-21F7-4867-BC7B-ACAC51275E00}" type="pres">
      <dgm:prSet presAssocID="{7F3172D5-6B3F-4904-B67B-17163701BB32}" presName="circle1" presStyleLbl="node1" presStyleIdx="0" presStyleCnt="4"/>
      <dgm:spPr/>
    </dgm:pt>
    <dgm:pt modelId="{6B443453-8094-4C68-8D3C-1FD8A6F91F52}" type="pres">
      <dgm:prSet presAssocID="{7F3172D5-6B3F-4904-B67B-17163701BB32}" presName="space" presStyleCnt="0"/>
      <dgm:spPr/>
    </dgm:pt>
    <dgm:pt modelId="{56F2BDC8-3908-4B89-B787-14B8E3282C3C}" type="pres">
      <dgm:prSet presAssocID="{7F3172D5-6B3F-4904-B67B-17163701BB32}" presName="rect1" presStyleLbl="alignAcc1" presStyleIdx="0" presStyleCnt="4"/>
      <dgm:spPr/>
    </dgm:pt>
    <dgm:pt modelId="{31D238B9-90A9-4AFA-B371-6DD596C7B166}" type="pres">
      <dgm:prSet presAssocID="{8DDBCD6F-45DE-403B-A27A-7CA1E0D4A17D}" presName="vertSpace2" presStyleLbl="node1" presStyleIdx="0" presStyleCnt="4"/>
      <dgm:spPr/>
    </dgm:pt>
    <dgm:pt modelId="{818FDB79-7987-4A09-B448-F890CEF105A7}" type="pres">
      <dgm:prSet presAssocID="{8DDBCD6F-45DE-403B-A27A-7CA1E0D4A17D}" presName="circle2" presStyleLbl="node1" presStyleIdx="1" presStyleCnt="4"/>
      <dgm:spPr/>
    </dgm:pt>
    <dgm:pt modelId="{1AEC7A9C-F174-45D7-96F2-2EB573FE5381}" type="pres">
      <dgm:prSet presAssocID="{8DDBCD6F-45DE-403B-A27A-7CA1E0D4A17D}" presName="rect2" presStyleLbl="alignAcc1" presStyleIdx="1" presStyleCnt="4"/>
      <dgm:spPr/>
    </dgm:pt>
    <dgm:pt modelId="{D6E130DC-EE11-4C6A-99BC-469C66F3A94E}" type="pres">
      <dgm:prSet presAssocID="{6CF0AE22-60AE-46E0-9118-223057F9FE30}" presName="vertSpace3" presStyleLbl="node1" presStyleIdx="1" presStyleCnt="4"/>
      <dgm:spPr/>
    </dgm:pt>
    <dgm:pt modelId="{AEF5AB40-1E61-471D-B800-93A69FCFAED8}" type="pres">
      <dgm:prSet presAssocID="{6CF0AE22-60AE-46E0-9118-223057F9FE30}" presName="circle3" presStyleLbl="node1" presStyleIdx="2" presStyleCnt="4"/>
      <dgm:spPr/>
    </dgm:pt>
    <dgm:pt modelId="{CB8A3752-B216-42CC-B5AA-81962F78C64C}" type="pres">
      <dgm:prSet presAssocID="{6CF0AE22-60AE-46E0-9118-223057F9FE30}" presName="rect3" presStyleLbl="alignAcc1" presStyleIdx="2" presStyleCnt="4"/>
      <dgm:spPr/>
    </dgm:pt>
    <dgm:pt modelId="{E76E7D79-0A20-4066-8060-C9052CF13AF4}" type="pres">
      <dgm:prSet presAssocID="{7A4C292F-0DDD-4839-8B15-34C71AB84A77}" presName="vertSpace4" presStyleLbl="node1" presStyleIdx="2" presStyleCnt="4"/>
      <dgm:spPr/>
    </dgm:pt>
    <dgm:pt modelId="{D9CEA04D-69F2-40F7-AC14-E0760F6D3DE7}" type="pres">
      <dgm:prSet presAssocID="{7A4C292F-0DDD-4839-8B15-34C71AB84A77}" presName="circle4" presStyleLbl="node1" presStyleIdx="3" presStyleCnt="4"/>
      <dgm:spPr/>
    </dgm:pt>
    <dgm:pt modelId="{90EA88A9-72C8-48AB-9D06-770429C826B7}" type="pres">
      <dgm:prSet presAssocID="{7A4C292F-0DDD-4839-8B15-34C71AB84A77}" presName="rect4" presStyleLbl="alignAcc1" presStyleIdx="3" presStyleCnt="4"/>
      <dgm:spPr/>
    </dgm:pt>
    <dgm:pt modelId="{0CD2F889-B463-4EC7-BD0D-512B17BBE68B}" type="pres">
      <dgm:prSet presAssocID="{7F3172D5-6B3F-4904-B67B-17163701BB3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078843E3-ADAF-4215-9BB0-E5825C9A402B}" type="pres">
      <dgm:prSet presAssocID="{8DDBCD6F-45DE-403B-A27A-7CA1E0D4A17D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804FB7CE-2E10-409E-83A3-CD0535F7F882}" type="pres">
      <dgm:prSet presAssocID="{6CF0AE22-60AE-46E0-9118-223057F9FE30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083471C0-DB5F-4800-9B3F-27AF6A27EEB5}" type="pres">
      <dgm:prSet presAssocID="{7A4C292F-0DDD-4839-8B15-34C71AB84A7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3F81B27-D313-4E98-A6A6-7E674F00676F}" srcId="{9554CDBC-5B7A-42CE-897B-FFD2539BAE40}" destId="{6CF0AE22-60AE-46E0-9118-223057F9FE30}" srcOrd="2" destOrd="0" parTransId="{49E8F6F2-662B-4094-AF4F-B23D777FDBA9}" sibTransId="{9D79C4F7-AEB9-4832-81D3-D784838054B6}"/>
    <dgm:cxn modelId="{7124C775-98C0-4BD4-B8E4-8019647C4D12}" type="presOf" srcId="{6CF0AE22-60AE-46E0-9118-223057F9FE30}" destId="{804FB7CE-2E10-409E-83A3-CD0535F7F882}" srcOrd="1" destOrd="0" presId="urn:microsoft.com/office/officeart/2005/8/layout/target3"/>
    <dgm:cxn modelId="{3C558A77-2E84-4288-8685-7C8BDB5AD099}" type="presOf" srcId="{7F3172D5-6B3F-4904-B67B-17163701BB32}" destId="{56F2BDC8-3908-4B89-B787-14B8E3282C3C}" srcOrd="0" destOrd="0" presId="urn:microsoft.com/office/officeart/2005/8/layout/target3"/>
    <dgm:cxn modelId="{86BE2289-B6CA-4253-96AC-9E3FDF7A8750}" srcId="{9554CDBC-5B7A-42CE-897B-FFD2539BAE40}" destId="{7A4C292F-0DDD-4839-8B15-34C71AB84A77}" srcOrd="3" destOrd="0" parTransId="{49A635EC-A885-4523-90AB-ADF1A7EEB2F5}" sibTransId="{F44C267D-7C30-454E-AA77-90E893C9A188}"/>
    <dgm:cxn modelId="{F008248D-6527-497F-8012-B846F22FEB5C}" type="presOf" srcId="{7F3172D5-6B3F-4904-B67B-17163701BB32}" destId="{0CD2F889-B463-4EC7-BD0D-512B17BBE68B}" srcOrd="1" destOrd="0" presId="urn:microsoft.com/office/officeart/2005/8/layout/target3"/>
    <dgm:cxn modelId="{94FC3FA0-A289-4768-BCE3-363ECC24042A}" type="presOf" srcId="{8DDBCD6F-45DE-403B-A27A-7CA1E0D4A17D}" destId="{078843E3-ADAF-4215-9BB0-E5825C9A402B}" srcOrd="1" destOrd="0" presId="urn:microsoft.com/office/officeart/2005/8/layout/target3"/>
    <dgm:cxn modelId="{3175B5A2-1E74-4473-A601-949D98234922}" srcId="{9554CDBC-5B7A-42CE-897B-FFD2539BAE40}" destId="{7F3172D5-6B3F-4904-B67B-17163701BB32}" srcOrd="0" destOrd="0" parTransId="{F42DD1CA-5EBC-46F7-9064-A8D8C354DAA7}" sibTransId="{CE391A48-5E55-49F5-9A49-415B614F7965}"/>
    <dgm:cxn modelId="{0A293FA4-E214-4A81-899C-93329981E18B}" type="presOf" srcId="{9554CDBC-5B7A-42CE-897B-FFD2539BAE40}" destId="{980CCEBB-FB5E-4373-BB75-646FB19810CC}" srcOrd="0" destOrd="0" presId="urn:microsoft.com/office/officeart/2005/8/layout/target3"/>
    <dgm:cxn modelId="{9BD21CB1-BD30-499E-8CF0-087510175362}" srcId="{9554CDBC-5B7A-42CE-897B-FFD2539BAE40}" destId="{8DDBCD6F-45DE-403B-A27A-7CA1E0D4A17D}" srcOrd="1" destOrd="0" parTransId="{D4B0C0FE-CCB6-4735-9A3D-6BD1F42B5119}" sibTransId="{006C301F-B78E-403E-98E8-C1F28B55C63E}"/>
    <dgm:cxn modelId="{CEA774B6-623B-4B4B-8C55-0C494900B634}" type="presOf" srcId="{7A4C292F-0DDD-4839-8B15-34C71AB84A77}" destId="{90EA88A9-72C8-48AB-9D06-770429C826B7}" srcOrd="0" destOrd="0" presId="urn:microsoft.com/office/officeart/2005/8/layout/target3"/>
    <dgm:cxn modelId="{167722B8-559B-4114-B5F1-3DA5C2FCD947}" type="presOf" srcId="{7A4C292F-0DDD-4839-8B15-34C71AB84A77}" destId="{083471C0-DB5F-4800-9B3F-27AF6A27EEB5}" srcOrd="1" destOrd="0" presId="urn:microsoft.com/office/officeart/2005/8/layout/target3"/>
    <dgm:cxn modelId="{A7A099C6-2677-4A86-9583-B19E7BC704E2}" type="presOf" srcId="{6CF0AE22-60AE-46E0-9118-223057F9FE30}" destId="{CB8A3752-B216-42CC-B5AA-81962F78C64C}" srcOrd="0" destOrd="0" presId="urn:microsoft.com/office/officeart/2005/8/layout/target3"/>
    <dgm:cxn modelId="{968D1FDA-7E30-4EF1-A9F9-078FE1538980}" type="presOf" srcId="{8DDBCD6F-45DE-403B-A27A-7CA1E0D4A17D}" destId="{1AEC7A9C-F174-45D7-96F2-2EB573FE5381}" srcOrd="0" destOrd="0" presId="urn:microsoft.com/office/officeart/2005/8/layout/target3"/>
    <dgm:cxn modelId="{25300971-ECFF-4458-9892-6ACBE12A1AFD}" type="presParOf" srcId="{980CCEBB-FB5E-4373-BB75-646FB19810CC}" destId="{56B55A93-21F7-4867-BC7B-ACAC51275E00}" srcOrd="0" destOrd="0" presId="urn:microsoft.com/office/officeart/2005/8/layout/target3"/>
    <dgm:cxn modelId="{5483B90F-9ED0-4CDE-AEA4-9C4ADC88D8CA}" type="presParOf" srcId="{980CCEBB-FB5E-4373-BB75-646FB19810CC}" destId="{6B443453-8094-4C68-8D3C-1FD8A6F91F52}" srcOrd="1" destOrd="0" presId="urn:microsoft.com/office/officeart/2005/8/layout/target3"/>
    <dgm:cxn modelId="{DE823722-A7FA-479C-B593-D65D30803387}" type="presParOf" srcId="{980CCEBB-FB5E-4373-BB75-646FB19810CC}" destId="{56F2BDC8-3908-4B89-B787-14B8E3282C3C}" srcOrd="2" destOrd="0" presId="urn:microsoft.com/office/officeart/2005/8/layout/target3"/>
    <dgm:cxn modelId="{D0A12536-D4DB-4C35-B09A-F08FC06DC535}" type="presParOf" srcId="{980CCEBB-FB5E-4373-BB75-646FB19810CC}" destId="{31D238B9-90A9-4AFA-B371-6DD596C7B166}" srcOrd="3" destOrd="0" presId="urn:microsoft.com/office/officeart/2005/8/layout/target3"/>
    <dgm:cxn modelId="{88FADAD7-3B5A-45D0-8C30-36AE968F5751}" type="presParOf" srcId="{980CCEBB-FB5E-4373-BB75-646FB19810CC}" destId="{818FDB79-7987-4A09-B448-F890CEF105A7}" srcOrd="4" destOrd="0" presId="urn:microsoft.com/office/officeart/2005/8/layout/target3"/>
    <dgm:cxn modelId="{CFE5BA4F-09A6-4BC0-A70C-3F6F275EB8FC}" type="presParOf" srcId="{980CCEBB-FB5E-4373-BB75-646FB19810CC}" destId="{1AEC7A9C-F174-45D7-96F2-2EB573FE5381}" srcOrd="5" destOrd="0" presId="urn:microsoft.com/office/officeart/2005/8/layout/target3"/>
    <dgm:cxn modelId="{76EBA9DE-CBCB-4CAD-A19B-629A0ED62755}" type="presParOf" srcId="{980CCEBB-FB5E-4373-BB75-646FB19810CC}" destId="{D6E130DC-EE11-4C6A-99BC-469C66F3A94E}" srcOrd="6" destOrd="0" presId="urn:microsoft.com/office/officeart/2005/8/layout/target3"/>
    <dgm:cxn modelId="{8AC7FFB4-6FC3-4119-B13C-66361B52F424}" type="presParOf" srcId="{980CCEBB-FB5E-4373-BB75-646FB19810CC}" destId="{AEF5AB40-1E61-471D-B800-93A69FCFAED8}" srcOrd="7" destOrd="0" presId="urn:microsoft.com/office/officeart/2005/8/layout/target3"/>
    <dgm:cxn modelId="{89AFAE8F-2374-4104-B985-41C9D56439ED}" type="presParOf" srcId="{980CCEBB-FB5E-4373-BB75-646FB19810CC}" destId="{CB8A3752-B216-42CC-B5AA-81962F78C64C}" srcOrd="8" destOrd="0" presId="urn:microsoft.com/office/officeart/2005/8/layout/target3"/>
    <dgm:cxn modelId="{85E30505-0F7D-4A2F-B105-7215FE20969A}" type="presParOf" srcId="{980CCEBB-FB5E-4373-BB75-646FB19810CC}" destId="{E76E7D79-0A20-4066-8060-C9052CF13AF4}" srcOrd="9" destOrd="0" presId="urn:microsoft.com/office/officeart/2005/8/layout/target3"/>
    <dgm:cxn modelId="{7146B017-FEE9-4990-8CED-6D2A72BFAF72}" type="presParOf" srcId="{980CCEBB-FB5E-4373-BB75-646FB19810CC}" destId="{D9CEA04D-69F2-40F7-AC14-E0760F6D3DE7}" srcOrd="10" destOrd="0" presId="urn:microsoft.com/office/officeart/2005/8/layout/target3"/>
    <dgm:cxn modelId="{4B74C05C-2DEF-44B0-888D-384FAFE6CEE9}" type="presParOf" srcId="{980CCEBB-FB5E-4373-BB75-646FB19810CC}" destId="{90EA88A9-72C8-48AB-9D06-770429C826B7}" srcOrd="11" destOrd="0" presId="urn:microsoft.com/office/officeart/2005/8/layout/target3"/>
    <dgm:cxn modelId="{D06EC600-86F4-4324-9CE2-769566E5E7CC}" type="presParOf" srcId="{980CCEBB-FB5E-4373-BB75-646FB19810CC}" destId="{0CD2F889-B463-4EC7-BD0D-512B17BBE68B}" srcOrd="12" destOrd="0" presId="urn:microsoft.com/office/officeart/2005/8/layout/target3"/>
    <dgm:cxn modelId="{9376D3D5-905A-466F-A6DF-4D22788A8908}" type="presParOf" srcId="{980CCEBB-FB5E-4373-BB75-646FB19810CC}" destId="{078843E3-ADAF-4215-9BB0-E5825C9A402B}" srcOrd="13" destOrd="0" presId="urn:microsoft.com/office/officeart/2005/8/layout/target3"/>
    <dgm:cxn modelId="{35952FA1-B9C1-4EBB-8594-7A0221950E42}" type="presParOf" srcId="{980CCEBB-FB5E-4373-BB75-646FB19810CC}" destId="{804FB7CE-2E10-409E-83A3-CD0535F7F882}" srcOrd="14" destOrd="0" presId="urn:microsoft.com/office/officeart/2005/8/layout/target3"/>
    <dgm:cxn modelId="{511AFF72-764E-4C63-92E9-DFC96DF7175F}" type="presParOf" srcId="{980CCEBB-FB5E-4373-BB75-646FB19810CC}" destId="{083471C0-DB5F-4800-9B3F-27AF6A27EEB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ขอบเขตของการศึกษา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-771" custLinFactNeighborY="23818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A0D59126-7053-4FA1-A978-D13E6E5A3A8A}" type="presOf" srcId="{7F5660CE-1655-44EF-A646-B8335DF19E9D}" destId="{BD7B7D9B-63D6-4AEB-9FC0-959C6546F510}" srcOrd="0" destOrd="0" presId="urn:microsoft.com/office/officeart/2008/layout/VerticalAccentList"/>
    <dgm:cxn modelId="{3C92BC83-7951-4285-B8AD-65D59C96C5BC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7D3557DD-6364-4A31-A726-73501CA5A604}" type="presParOf" srcId="{BD7B7D9B-63D6-4AEB-9FC0-959C6546F510}" destId="{99357B74-3858-4C3D-BC1D-25EDE6419F79}" srcOrd="0" destOrd="0" presId="urn:microsoft.com/office/officeart/2008/layout/VerticalAccentList"/>
    <dgm:cxn modelId="{8C17DE36-6684-49E0-B1DA-36993296084F}" type="presParOf" srcId="{99357B74-3858-4C3D-BC1D-25EDE6419F79}" destId="{BF272824-9639-417C-AEE2-2FB6F6D8A6B2}" srcOrd="0" destOrd="0" presId="urn:microsoft.com/office/officeart/2008/layout/VerticalAccentList"/>
    <dgm:cxn modelId="{A0B39009-6EA4-4F68-8403-53C53980FBC6}" type="presParOf" srcId="{BD7B7D9B-63D6-4AEB-9FC0-959C6546F510}" destId="{12F0BE04-AA68-46D0-8DAE-B7B4611E83AA}" srcOrd="1" destOrd="0" presId="urn:microsoft.com/office/officeart/2008/layout/VerticalAccentList"/>
    <dgm:cxn modelId="{7207A73D-EF23-4A16-8216-A179072A3311}" type="presParOf" srcId="{12F0BE04-AA68-46D0-8DAE-B7B4611E83AA}" destId="{CFC14655-C72A-4B07-96D2-6546BC9847EC}" srcOrd="0" destOrd="0" presId="urn:microsoft.com/office/officeart/2008/layout/VerticalAccentList"/>
    <dgm:cxn modelId="{850F1F21-6108-48A9-B8BC-C3F426FAF687}" type="presParOf" srcId="{12F0BE04-AA68-46D0-8DAE-B7B4611E83AA}" destId="{53AC2FA9-FF90-4EBD-B5CF-95D3A44E0CDE}" srcOrd="1" destOrd="0" presId="urn:microsoft.com/office/officeart/2008/layout/VerticalAccentList"/>
    <dgm:cxn modelId="{F91BFCA6-90B2-4BA1-8F2A-E60E40E108FB}" type="presParOf" srcId="{12F0BE04-AA68-46D0-8DAE-B7B4611E83AA}" destId="{2B63758C-478A-4B35-BF3C-50A84C06E74D}" srcOrd="2" destOrd="0" presId="urn:microsoft.com/office/officeart/2008/layout/VerticalAccentList"/>
    <dgm:cxn modelId="{2F2910EC-38B9-467E-BB1D-68208D8E8ABB}" type="presParOf" srcId="{12F0BE04-AA68-46D0-8DAE-B7B4611E83AA}" destId="{DFD1AFEA-974E-4940-881D-00B5F4CC08D0}" srcOrd="3" destOrd="0" presId="urn:microsoft.com/office/officeart/2008/layout/VerticalAccentList"/>
    <dgm:cxn modelId="{425593C2-B924-4515-BF20-D719496919A2}" type="presParOf" srcId="{12F0BE04-AA68-46D0-8DAE-B7B4611E83AA}" destId="{810AB064-7D35-49A1-A75D-562E968295CA}" srcOrd="4" destOrd="0" presId="urn:microsoft.com/office/officeart/2008/layout/VerticalAccentList"/>
    <dgm:cxn modelId="{A56E583F-0FB3-4878-802E-EA9AD8D7A8D4}" type="presParOf" srcId="{12F0BE04-AA68-46D0-8DAE-B7B4611E83AA}" destId="{16DD13B5-5D83-464F-A8B4-3EF122DC4F47}" srcOrd="5" destOrd="0" presId="urn:microsoft.com/office/officeart/2008/layout/VerticalAccentList"/>
    <dgm:cxn modelId="{070DC280-349E-45DE-9B5A-2A7CF5215D9A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96B5B6-EF84-4CD0-BE4A-8DEBCEDFF683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41AB8699-70B1-4D47-B780-16DD6DA90580}">
      <dgm:prSet phldrT="[ข้อความ]" custT="1"/>
      <dgm:spPr>
        <a:solidFill>
          <a:schemeClr val="accent1">
            <a:lumMod val="60000"/>
            <a:lumOff val="40000"/>
          </a:schemeClr>
        </a:solidFill>
        <a:ln w="19050">
          <a:solidFill>
            <a:schemeClr val="tx1">
              <a:lumMod val="95000"/>
              <a:lumOff val="5000"/>
            </a:schemeClr>
          </a:solidFill>
          <a:prstDash val="sysDot"/>
        </a:ln>
      </dgm:spPr>
      <dgm:t>
        <a:bodyPr/>
        <a:lstStyle/>
        <a:p>
          <a:pPr algn="ctr"/>
          <a:r>
            <a: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ขอบเขตของการศึกษา</a:t>
          </a:r>
        </a:p>
      </dgm:t>
    </dgm:pt>
    <dgm:pt modelId="{BC0608D6-F401-48BA-B0BF-971CE2514979}" type="parTrans" cxnId="{F141DF9A-567A-477A-B219-8E862196D6FC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10F4B6E1-DC51-4BEB-8CD3-96B9B910EFB7}" type="sibTrans" cxnId="{F141DF9A-567A-477A-B219-8E862196D6FC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09512617-8954-4F8D-8B76-E28055212C85}">
      <dgm:prSet phldrT="[ข้อความ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การจัดการข้อมูลหลัก</a:t>
          </a:r>
        </a:p>
      </dgm:t>
    </dgm:pt>
    <dgm:pt modelId="{C9BA5512-D47E-40CF-8DAE-AD1014CA2B65}" type="parTrans" cxnId="{5FD6FF2D-AE58-4EB7-A254-3D883C57A088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C5F8E21-394D-4530-907F-439796840E86}" type="sibTrans" cxnId="{5FD6FF2D-AE58-4EB7-A254-3D883C57A088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008F9C68-9907-4235-9CA2-A8CEBDBEA72D}">
      <dgm:prSet phldrT="[ข้อความ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</a:t>
          </a: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. ฐานข้อมูลลูกค้า</a:t>
          </a:r>
        </a:p>
      </dgm:t>
    </dgm:pt>
    <dgm:pt modelId="{FC2FAB49-D2C2-4C4B-9462-F7A66E531A0E}" type="parTrans" cxnId="{E0D0746D-542D-437E-9C05-E05E32133F09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F92854FE-4C18-4ED3-9333-0B14C8CC27E2}" type="sibTrans" cxnId="{E0D0746D-542D-437E-9C05-E05E32133F09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360AEDD1-60F0-43EF-9033-12DE269B9E3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6</a:t>
          </a:r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. จัดทำรายงาน</a:t>
          </a:r>
        </a:p>
      </dgm:t>
    </dgm:pt>
    <dgm:pt modelId="{5E638023-7FB9-4D38-ACCC-2EFB7A91639B}" type="parTrans" cxnId="{2ECF1D8F-E375-4072-B31D-0997219B07FF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7CD7F1C2-3714-426E-8CA6-2F67B5731ADE}" type="sibTrans" cxnId="{2ECF1D8F-E375-4072-B31D-0997219B07FF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9FADDFDF-6870-4AAB-94EB-ACA33E02EFD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5. ซ่อมสินค้า</a:t>
          </a:r>
        </a:p>
      </dgm:t>
    </dgm:pt>
    <dgm:pt modelId="{AA56169C-E57F-4013-B20B-7F1C44846FFF}" type="parTrans" cxnId="{BAFC8952-F975-449E-9541-DBFE84D9A9AF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1B5727C-9B1A-4C2D-9592-EF65397AEE91}" type="sibTrans" cxnId="{BAFC8952-F975-449E-9541-DBFE84D9A9AF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C14E744-9B34-4641-9F77-7E7DA60FD50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คลังสินค้า</a:t>
          </a:r>
        </a:p>
      </dgm:t>
    </dgm:pt>
    <dgm:pt modelId="{B899DECB-08A0-40B3-8589-74570413ADAB}" type="parTrans" cxnId="{4694B077-9474-423D-8735-53E81D7B82D9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90F290E-2AFC-4497-841B-92C72D7D730A}" type="sibTrans" cxnId="{4694B077-9474-423D-8735-53E81D7B82D9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80C6AC6C-2900-4FF4-9CBE-B285ED9610F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ขายสินค้า</a:t>
          </a:r>
        </a:p>
      </dgm:t>
    </dgm:pt>
    <dgm:pt modelId="{2794D899-2FE6-4E54-A869-67105ABE55EB}" type="parTrans" cxnId="{12DF75CB-8117-4FEF-9240-31A0BDC4C493}">
      <dgm:prSet custT="1"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8A6A813D-10F6-451C-B236-80F7401CAAD8}" type="sibTrans" cxnId="{12DF75CB-8117-4FEF-9240-31A0BDC4C493}">
      <dgm:prSet/>
      <dgm:spPr/>
      <dgm:t>
        <a:bodyPr/>
        <a:lstStyle/>
        <a:p>
          <a:pPr algn="ctr"/>
          <a:endParaRPr lang="th-TH" sz="3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64DEAC85-B650-4AAB-9563-2AC4B7E1261C}" type="pres">
      <dgm:prSet presAssocID="{9596B5B6-EF84-4CD0-BE4A-8DEBCEDFF6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736B00-2364-40BB-BD1A-3F0517157955}" type="pres">
      <dgm:prSet presAssocID="{41AB8699-70B1-4D47-B780-16DD6DA90580}" presName="hierRoot1" presStyleCnt="0">
        <dgm:presLayoutVars>
          <dgm:hierBranch val="init"/>
        </dgm:presLayoutVars>
      </dgm:prSet>
      <dgm:spPr/>
    </dgm:pt>
    <dgm:pt modelId="{5D0CC026-CB74-48BE-ABEF-510ACCE1E0F2}" type="pres">
      <dgm:prSet presAssocID="{41AB8699-70B1-4D47-B780-16DD6DA90580}" presName="rootComposite1" presStyleCnt="0"/>
      <dgm:spPr/>
    </dgm:pt>
    <dgm:pt modelId="{51AA512E-0845-4721-A9BE-9761D683A002}" type="pres">
      <dgm:prSet presAssocID="{41AB8699-70B1-4D47-B780-16DD6DA90580}" presName="rootText1" presStyleLbl="node0" presStyleIdx="0" presStyleCnt="1" custScaleX="173066">
        <dgm:presLayoutVars>
          <dgm:chPref val="3"/>
        </dgm:presLayoutVars>
      </dgm:prSet>
      <dgm:spPr/>
    </dgm:pt>
    <dgm:pt modelId="{06E685B6-1F22-440B-BFFE-6CE26F25C00F}" type="pres">
      <dgm:prSet presAssocID="{41AB8699-70B1-4D47-B780-16DD6DA90580}" presName="rootConnector1" presStyleLbl="node1" presStyleIdx="0" presStyleCnt="0"/>
      <dgm:spPr/>
    </dgm:pt>
    <dgm:pt modelId="{076EE866-8C85-41D3-8F86-9C097C07CE33}" type="pres">
      <dgm:prSet presAssocID="{41AB8699-70B1-4D47-B780-16DD6DA90580}" presName="hierChild2" presStyleCnt="0"/>
      <dgm:spPr/>
    </dgm:pt>
    <dgm:pt modelId="{3C0E383D-85D5-4566-90A5-C8D8E7A21370}" type="pres">
      <dgm:prSet presAssocID="{C9BA5512-D47E-40CF-8DAE-AD1014CA2B65}" presName="Name64" presStyleLbl="parChTrans1D2" presStyleIdx="0" presStyleCnt="6"/>
      <dgm:spPr/>
    </dgm:pt>
    <dgm:pt modelId="{84B98B20-ADC7-4F03-B16C-40EFB24C6C60}" type="pres">
      <dgm:prSet presAssocID="{09512617-8954-4F8D-8B76-E28055212C85}" presName="hierRoot2" presStyleCnt="0">
        <dgm:presLayoutVars>
          <dgm:hierBranch val="init"/>
        </dgm:presLayoutVars>
      </dgm:prSet>
      <dgm:spPr/>
    </dgm:pt>
    <dgm:pt modelId="{0361E3C4-6513-469A-9ED2-1CF21A749B9B}" type="pres">
      <dgm:prSet presAssocID="{09512617-8954-4F8D-8B76-E28055212C85}" presName="rootComposite" presStyleCnt="0"/>
      <dgm:spPr/>
    </dgm:pt>
    <dgm:pt modelId="{02C32FDB-947E-4473-BF89-A7C293C6208E}" type="pres">
      <dgm:prSet presAssocID="{09512617-8954-4F8D-8B76-E28055212C85}" presName="rootText" presStyleLbl="node2" presStyleIdx="0" presStyleCnt="6" custScaleX="160406">
        <dgm:presLayoutVars>
          <dgm:chPref val="3"/>
        </dgm:presLayoutVars>
      </dgm:prSet>
      <dgm:spPr/>
    </dgm:pt>
    <dgm:pt modelId="{D56FA68C-194F-4B09-BC66-75518DAB9E16}" type="pres">
      <dgm:prSet presAssocID="{09512617-8954-4F8D-8B76-E28055212C85}" presName="rootConnector" presStyleLbl="node2" presStyleIdx="0" presStyleCnt="6"/>
      <dgm:spPr/>
    </dgm:pt>
    <dgm:pt modelId="{8FDC2F37-943E-4019-B54C-3FFC2EB0ACE9}" type="pres">
      <dgm:prSet presAssocID="{09512617-8954-4F8D-8B76-E28055212C85}" presName="hierChild4" presStyleCnt="0"/>
      <dgm:spPr/>
    </dgm:pt>
    <dgm:pt modelId="{2BD4F799-F1AB-461A-AA62-9C63BE94D9D3}" type="pres">
      <dgm:prSet presAssocID="{09512617-8954-4F8D-8B76-E28055212C85}" presName="hierChild5" presStyleCnt="0"/>
      <dgm:spPr/>
    </dgm:pt>
    <dgm:pt modelId="{5F973B13-70A0-4217-90BF-DA3A96B4217A}" type="pres">
      <dgm:prSet presAssocID="{FC2FAB49-D2C2-4C4B-9462-F7A66E531A0E}" presName="Name64" presStyleLbl="parChTrans1D2" presStyleIdx="1" presStyleCnt="6"/>
      <dgm:spPr/>
    </dgm:pt>
    <dgm:pt modelId="{6DC94E7B-AC2D-4F69-8EDF-35A779B07682}" type="pres">
      <dgm:prSet presAssocID="{008F9C68-9907-4235-9CA2-A8CEBDBEA72D}" presName="hierRoot2" presStyleCnt="0">
        <dgm:presLayoutVars>
          <dgm:hierBranch val="init"/>
        </dgm:presLayoutVars>
      </dgm:prSet>
      <dgm:spPr/>
    </dgm:pt>
    <dgm:pt modelId="{ACE2DA9B-B532-4378-99DB-EA49C387051C}" type="pres">
      <dgm:prSet presAssocID="{008F9C68-9907-4235-9CA2-A8CEBDBEA72D}" presName="rootComposite" presStyleCnt="0"/>
      <dgm:spPr/>
    </dgm:pt>
    <dgm:pt modelId="{200BFCD4-C05D-41EA-AC40-0C9214177FF2}" type="pres">
      <dgm:prSet presAssocID="{008F9C68-9907-4235-9CA2-A8CEBDBEA72D}" presName="rootText" presStyleLbl="node2" presStyleIdx="1" presStyleCnt="6" custScaleX="160406">
        <dgm:presLayoutVars>
          <dgm:chPref val="3"/>
        </dgm:presLayoutVars>
      </dgm:prSet>
      <dgm:spPr/>
    </dgm:pt>
    <dgm:pt modelId="{93C52A9C-6DCE-4687-B93A-CE57F3892056}" type="pres">
      <dgm:prSet presAssocID="{008F9C68-9907-4235-9CA2-A8CEBDBEA72D}" presName="rootConnector" presStyleLbl="node2" presStyleIdx="1" presStyleCnt="6"/>
      <dgm:spPr/>
    </dgm:pt>
    <dgm:pt modelId="{BE03C4A1-7FD8-4748-9194-1F76CCA3959F}" type="pres">
      <dgm:prSet presAssocID="{008F9C68-9907-4235-9CA2-A8CEBDBEA72D}" presName="hierChild4" presStyleCnt="0"/>
      <dgm:spPr/>
    </dgm:pt>
    <dgm:pt modelId="{11C4351B-E195-4D62-A888-EEFD2D38D80C}" type="pres">
      <dgm:prSet presAssocID="{008F9C68-9907-4235-9CA2-A8CEBDBEA72D}" presName="hierChild5" presStyleCnt="0"/>
      <dgm:spPr/>
    </dgm:pt>
    <dgm:pt modelId="{35E1729E-B36D-44C8-8958-119CF91E7F67}" type="pres">
      <dgm:prSet presAssocID="{B899DECB-08A0-40B3-8589-74570413ADAB}" presName="Name64" presStyleLbl="parChTrans1D2" presStyleIdx="2" presStyleCnt="6"/>
      <dgm:spPr/>
    </dgm:pt>
    <dgm:pt modelId="{C7E26E49-29FE-4D36-9935-36CDCC21A891}" type="pres">
      <dgm:prSet presAssocID="{4C14E744-9B34-4641-9F77-7E7DA60FD500}" presName="hierRoot2" presStyleCnt="0">
        <dgm:presLayoutVars>
          <dgm:hierBranch val="init"/>
        </dgm:presLayoutVars>
      </dgm:prSet>
      <dgm:spPr/>
    </dgm:pt>
    <dgm:pt modelId="{07470CB6-0997-4C92-A697-A98E114DD816}" type="pres">
      <dgm:prSet presAssocID="{4C14E744-9B34-4641-9F77-7E7DA60FD500}" presName="rootComposite" presStyleCnt="0"/>
      <dgm:spPr/>
    </dgm:pt>
    <dgm:pt modelId="{D19C3025-A9A7-44A8-AD78-72BD24054F7A}" type="pres">
      <dgm:prSet presAssocID="{4C14E744-9B34-4641-9F77-7E7DA60FD500}" presName="rootText" presStyleLbl="node2" presStyleIdx="2" presStyleCnt="6" custScaleX="160406">
        <dgm:presLayoutVars>
          <dgm:chPref val="3"/>
        </dgm:presLayoutVars>
      </dgm:prSet>
      <dgm:spPr/>
    </dgm:pt>
    <dgm:pt modelId="{EEC7EED4-8690-4A77-A613-AF37380F952F}" type="pres">
      <dgm:prSet presAssocID="{4C14E744-9B34-4641-9F77-7E7DA60FD500}" presName="rootConnector" presStyleLbl="node2" presStyleIdx="2" presStyleCnt="6"/>
      <dgm:spPr/>
    </dgm:pt>
    <dgm:pt modelId="{FD3CB40D-5792-4273-9CAA-79148EC56DF3}" type="pres">
      <dgm:prSet presAssocID="{4C14E744-9B34-4641-9F77-7E7DA60FD500}" presName="hierChild4" presStyleCnt="0"/>
      <dgm:spPr/>
    </dgm:pt>
    <dgm:pt modelId="{904DF259-0AF8-41EC-AF5C-301EDDA4F708}" type="pres">
      <dgm:prSet presAssocID="{4C14E744-9B34-4641-9F77-7E7DA60FD500}" presName="hierChild5" presStyleCnt="0"/>
      <dgm:spPr/>
    </dgm:pt>
    <dgm:pt modelId="{53324B3B-B0F7-4485-837D-0B2DC1675DFC}" type="pres">
      <dgm:prSet presAssocID="{2794D899-2FE6-4E54-A869-67105ABE55EB}" presName="Name64" presStyleLbl="parChTrans1D2" presStyleIdx="3" presStyleCnt="6"/>
      <dgm:spPr/>
    </dgm:pt>
    <dgm:pt modelId="{ECE9B6DF-852C-4FC0-90D5-FBB4406B84CB}" type="pres">
      <dgm:prSet presAssocID="{80C6AC6C-2900-4FF4-9CBE-B285ED9610FC}" presName="hierRoot2" presStyleCnt="0">
        <dgm:presLayoutVars>
          <dgm:hierBranch val="init"/>
        </dgm:presLayoutVars>
      </dgm:prSet>
      <dgm:spPr/>
    </dgm:pt>
    <dgm:pt modelId="{93BBADE4-CBA7-408C-AFCF-AF1FA6B24F51}" type="pres">
      <dgm:prSet presAssocID="{80C6AC6C-2900-4FF4-9CBE-B285ED9610FC}" presName="rootComposite" presStyleCnt="0"/>
      <dgm:spPr/>
    </dgm:pt>
    <dgm:pt modelId="{9CEF02F8-1B34-4985-9FE2-2CDC78BFEF51}" type="pres">
      <dgm:prSet presAssocID="{80C6AC6C-2900-4FF4-9CBE-B285ED9610FC}" presName="rootText" presStyleLbl="node2" presStyleIdx="3" presStyleCnt="6" custScaleX="160406">
        <dgm:presLayoutVars>
          <dgm:chPref val="3"/>
        </dgm:presLayoutVars>
      </dgm:prSet>
      <dgm:spPr/>
    </dgm:pt>
    <dgm:pt modelId="{A2578B7F-1C35-4B98-B9A3-1A429154EE84}" type="pres">
      <dgm:prSet presAssocID="{80C6AC6C-2900-4FF4-9CBE-B285ED9610FC}" presName="rootConnector" presStyleLbl="node2" presStyleIdx="3" presStyleCnt="6"/>
      <dgm:spPr/>
    </dgm:pt>
    <dgm:pt modelId="{0170E800-4CD9-49DF-B65E-70A345E8E7C7}" type="pres">
      <dgm:prSet presAssocID="{80C6AC6C-2900-4FF4-9CBE-B285ED9610FC}" presName="hierChild4" presStyleCnt="0"/>
      <dgm:spPr/>
    </dgm:pt>
    <dgm:pt modelId="{88E23012-EAB7-47F8-A7C7-AB8F0E739560}" type="pres">
      <dgm:prSet presAssocID="{80C6AC6C-2900-4FF4-9CBE-B285ED9610FC}" presName="hierChild5" presStyleCnt="0"/>
      <dgm:spPr/>
    </dgm:pt>
    <dgm:pt modelId="{4156ABE9-9D98-410E-B60C-143A0BB2BACA}" type="pres">
      <dgm:prSet presAssocID="{AA56169C-E57F-4013-B20B-7F1C44846FFF}" presName="Name64" presStyleLbl="parChTrans1D2" presStyleIdx="4" presStyleCnt="6"/>
      <dgm:spPr/>
    </dgm:pt>
    <dgm:pt modelId="{CD713B66-C915-4BD1-BA3F-5B5FC0C45FEF}" type="pres">
      <dgm:prSet presAssocID="{9FADDFDF-6870-4AAB-94EB-ACA33E02EFD1}" presName="hierRoot2" presStyleCnt="0">
        <dgm:presLayoutVars>
          <dgm:hierBranch val="init"/>
        </dgm:presLayoutVars>
      </dgm:prSet>
      <dgm:spPr/>
    </dgm:pt>
    <dgm:pt modelId="{CF93FD85-4316-49AF-87D8-2F1AA793444C}" type="pres">
      <dgm:prSet presAssocID="{9FADDFDF-6870-4AAB-94EB-ACA33E02EFD1}" presName="rootComposite" presStyleCnt="0"/>
      <dgm:spPr/>
    </dgm:pt>
    <dgm:pt modelId="{7FBBCC7B-6B16-493A-8908-46EB5ACA6F22}" type="pres">
      <dgm:prSet presAssocID="{9FADDFDF-6870-4AAB-94EB-ACA33E02EFD1}" presName="rootText" presStyleLbl="node2" presStyleIdx="4" presStyleCnt="6" custScaleX="160406">
        <dgm:presLayoutVars>
          <dgm:chPref val="3"/>
        </dgm:presLayoutVars>
      </dgm:prSet>
      <dgm:spPr/>
    </dgm:pt>
    <dgm:pt modelId="{6725D1CB-B3A9-4BD9-8505-20385F6E75F7}" type="pres">
      <dgm:prSet presAssocID="{9FADDFDF-6870-4AAB-94EB-ACA33E02EFD1}" presName="rootConnector" presStyleLbl="node2" presStyleIdx="4" presStyleCnt="6"/>
      <dgm:spPr/>
    </dgm:pt>
    <dgm:pt modelId="{303CFA03-C382-486C-ACA1-3A7C38908A4C}" type="pres">
      <dgm:prSet presAssocID="{9FADDFDF-6870-4AAB-94EB-ACA33E02EFD1}" presName="hierChild4" presStyleCnt="0"/>
      <dgm:spPr/>
    </dgm:pt>
    <dgm:pt modelId="{E828EE86-38D3-4C9A-9B39-5B492D4139BA}" type="pres">
      <dgm:prSet presAssocID="{9FADDFDF-6870-4AAB-94EB-ACA33E02EFD1}" presName="hierChild5" presStyleCnt="0"/>
      <dgm:spPr/>
    </dgm:pt>
    <dgm:pt modelId="{625F9074-D797-4F3B-993F-90447FE90CCB}" type="pres">
      <dgm:prSet presAssocID="{5E638023-7FB9-4D38-ACCC-2EFB7A91639B}" presName="Name64" presStyleLbl="parChTrans1D2" presStyleIdx="5" presStyleCnt="6"/>
      <dgm:spPr/>
    </dgm:pt>
    <dgm:pt modelId="{8AD51A71-E067-45E1-BE87-F7B6A32AA310}" type="pres">
      <dgm:prSet presAssocID="{360AEDD1-60F0-43EF-9033-12DE269B9E37}" presName="hierRoot2" presStyleCnt="0">
        <dgm:presLayoutVars>
          <dgm:hierBranch val="init"/>
        </dgm:presLayoutVars>
      </dgm:prSet>
      <dgm:spPr/>
    </dgm:pt>
    <dgm:pt modelId="{1FA38F41-9721-4A23-9273-D4D200C1041B}" type="pres">
      <dgm:prSet presAssocID="{360AEDD1-60F0-43EF-9033-12DE269B9E37}" presName="rootComposite" presStyleCnt="0"/>
      <dgm:spPr/>
    </dgm:pt>
    <dgm:pt modelId="{0D562688-A9B2-44B2-A595-8D3A3216760B}" type="pres">
      <dgm:prSet presAssocID="{360AEDD1-60F0-43EF-9033-12DE269B9E37}" presName="rootText" presStyleLbl="node2" presStyleIdx="5" presStyleCnt="6" custScaleX="160406">
        <dgm:presLayoutVars>
          <dgm:chPref val="3"/>
        </dgm:presLayoutVars>
      </dgm:prSet>
      <dgm:spPr/>
    </dgm:pt>
    <dgm:pt modelId="{88AE846C-0245-445D-BB9B-84CA55BB51A2}" type="pres">
      <dgm:prSet presAssocID="{360AEDD1-60F0-43EF-9033-12DE269B9E37}" presName="rootConnector" presStyleLbl="node2" presStyleIdx="5" presStyleCnt="6"/>
      <dgm:spPr/>
    </dgm:pt>
    <dgm:pt modelId="{75D75479-A368-4940-B641-7A63E4114319}" type="pres">
      <dgm:prSet presAssocID="{360AEDD1-60F0-43EF-9033-12DE269B9E37}" presName="hierChild4" presStyleCnt="0"/>
      <dgm:spPr/>
    </dgm:pt>
    <dgm:pt modelId="{53EBD14E-7CBB-4BB8-A148-EA9BBDF0072B}" type="pres">
      <dgm:prSet presAssocID="{360AEDD1-60F0-43EF-9033-12DE269B9E37}" presName="hierChild5" presStyleCnt="0"/>
      <dgm:spPr/>
    </dgm:pt>
    <dgm:pt modelId="{C46189A0-3D28-44B3-92E4-891E399E7164}" type="pres">
      <dgm:prSet presAssocID="{41AB8699-70B1-4D47-B780-16DD6DA90580}" presName="hierChild3" presStyleCnt="0"/>
      <dgm:spPr/>
    </dgm:pt>
  </dgm:ptLst>
  <dgm:cxnLst>
    <dgm:cxn modelId="{69578C0A-8482-4170-B0F5-174C742FE2C7}" type="presOf" srcId="{4C14E744-9B34-4641-9F77-7E7DA60FD500}" destId="{EEC7EED4-8690-4A77-A613-AF37380F952F}" srcOrd="1" destOrd="0" presId="urn:microsoft.com/office/officeart/2009/3/layout/HorizontalOrganizationChart"/>
    <dgm:cxn modelId="{19C1A70E-B7A7-4FE6-96EA-F49649001BAD}" type="presOf" srcId="{80C6AC6C-2900-4FF4-9CBE-B285ED9610FC}" destId="{A2578B7F-1C35-4B98-B9A3-1A429154EE84}" srcOrd="1" destOrd="0" presId="urn:microsoft.com/office/officeart/2009/3/layout/HorizontalOrganizationChart"/>
    <dgm:cxn modelId="{9E39860F-AC04-4149-AC99-983D451DDEE5}" type="presOf" srcId="{9FADDFDF-6870-4AAB-94EB-ACA33E02EFD1}" destId="{6725D1CB-B3A9-4BD9-8505-20385F6E75F7}" srcOrd="1" destOrd="0" presId="urn:microsoft.com/office/officeart/2009/3/layout/HorizontalOrganizationChart"/>
    <dgm:cxn modelId="{82915D1D-18BD-464D-B655-939A6477F0D1}" type="presOf" srcId="{B899DECB-08A0-40B3-8589-74570413ADAB}" destId="{35E1729E-B36D-44C8-8958-119CF91E7F67}" srcOrd="0" destOrd="0" presId="urn:microsoft.com/office/officeart/2009/3/layout/HorizontalOrganizationChart"/>
    <dgm:cxn modelId="{F7C1DC26-F978-4532-9DE1-46054FB7FBDD}" type="presOf" srcId="{09512617-8954-4F8D-8B76-E28055212C85}" destId="{02C32FDB-947E-4473-BF89-A7C293C6208E}" srcOrd="0" destOrd="0" presId="urn:microsoft.com/office/officeart/2009/3/layout/HorizontalOrganizationChart"/>
    <dgm:cxn modelId="{5FD6FF2D-AE58-4EB7-A254-3D883C57A088}" srcId="{41AB8699-70B1-4D47-B780-16DD6DA90580}" destId="{09512617-8954-4F8D-8B76-E28055212C85}" srcOrd="0" destOrd="0" parTransId="{C9BA5512-D47E-40CF-8DAE-AD1014CA2B65}" sibTransId="{DC5F8E21-394D-4530-907F-439796840E86}"/>
    <dgm:cxn modelId="{97B3E62F-D4A4-4289-A399-D142271BC899}" type="presOf" srcId="{5E638023-7FB9-4D38-ACCC-2EFB7A91639B}" destId="{625F9074-D797-4F3B-993F-90447FE90CCB}" srcOrd="0" destOrd="0" presId="urn:microsoft.com/office/officeart/2009/3/layout/HorizontalOrganizationChart"/>
    <dgm:cxn modelId="{1B1B8239-A5A6-41AB-8DA6-1C893C5F69C2}" type="presOf" srcId="{2794D899-2FE6-4E54-A869-67105ABE55EB}" destId="{53324B3B-B0F7-4485-837D-0B2DC1675DFC}" srcOrd="0" destOrd="0" presId="urn:microsoft.com/office/officeart/2009/3/layout/HorizontalOrganizationChart"/>
    <dgm:cxn modelId="{0A2E143C-7A5F-42F5-BA40-BD72B27FA364}" type="presOf" srcId="{AA56169C-E57F-4013-B20B-7F1C44846FFF}" destId="{4156ABE9-9D98-410E-B60C-143A0BB2BACA}" srcOrd="0" destOrd="0" presId="urn:microsoft.com/office/officeart/2009/3/layout/HorizontalOrganizationChart"/>
    <dgm:cxn modelId="{743FBC42-1B32-4CB0-8FB7-2750B39FCF4F}" type="presOf" srcId="{80C6AC6C-2900-4FF4-9CBE-B285ED9610FC}" destId="{9CEF02F8-1B34-4985-9FE2-2CDC78BFEF51}" srcOrd="0" destOrd="0" presId="urn:microsoft.com/office/officeart/2009/3/layout/HorizontalOrganizationChart"/>
    <dgm:cxn modelId="{7C30EF66-77EA-406F-ABC0-5B0E490D4F05}" type="presOf" srcId="{9596B5B6-EF84-4CD0-BE4A-8DEBCEDFF683}" destId="{64DEAC85-B650-4AAB-9563-2AC4B7E1261C}" srcOrd="0" destOrd="0" presId="urn:microsoft.com/office/officeart/2009/3/layout/HorizontalOrganizationChart"/>
    <dgm:cxn modelId="{E0D0746D-542D-437E-9C05-E05E32133F09}" srcId="{41AB8699-70B1-4D47-B780-16DD6DA90580}" destId="{008F9C68-9907-4235-9CA2-A8CEBDBEA72D}" srcOrd="1" destOrd="0" parTransId="{FC2FAB49-D2C2-4C4B-9462-F7A66E531A0E}" sibTransId="{F92854FE-4C18-4ED3-9333-0B14C8CC27E2}"/>
    <dgm:cxn modelId="{3DBBBD50-C89B-4DCC-883E-3D369BCEC270}" type="presOf" srcId="{09512617-8954-4F8D-8B76-E28055212C85}" destId="{D56FA68C-194F-4B09-BC66-75518DAB9E16}" srcOrd="1" destOrd="0" presId="urn:microsoft.com/office/officeart/2009/3/layout/HorizontalOrganizationChart"/>
    <dgm:cxn modelId="{FFC6FD71-21D5-4C3A-B29E-24524C53898A}" type="presOf" srcId="{41AB8699-70B1-4D47-B780-16DD6DA90580}" destId="{06E685B6-1F22-440B-BFFE-6CE26F25C00F}" srcOrd="1" destOrd="0" presId="urn:microsoft.com/office/officeart/2009/3/layout/HorizontalOrganizationChart"/>
    <dgm:cxn modelId="{BAFC8952-F975-449E-9541-DBFE84D9A9AF}" srcId="{41AB8699-70B1-4D47-B780-16DD6DA90580}" destId="{9FADDFDF-6870-4AAB-94EB-ACA33E02EFD1}" srcOrd="4" destOrd="0" parTransId="{AA56169C-E57F-4013-B20B-7F1C44846FFF}" sibTransId="{41B5727C-9B1A-4C2D-9592-EF65397AEE91}"/>
    <dgm:cxn modelId="{4694B077-9474-423D-8735-53E81D7B82D9}" srcId="{41AB8699-70B1-4D47-B780-16DD6DA90580}" destId="{4C14E744-9B34-4641-9F77-7E7DA60FD500}" srcOrd="2" destOrd="0" parTransId="{B899DECB-08A0-40B3-8589-74570413ADAB}" sibTransId="{D90F290E-2AFC-4497-841B-92C72D7D730A}"/>
    <dgm:cxn modelId="{0F07A658-37DB-4F0A-ABCB-4236A0091D6B}" type="presOf" srcId="{9FADDFDF-6870-4AAB-94EB-ACA33E02EFD1}" destId="{7FBBCC7B-6B16-493A-8908-46EB5ACA6F22}" srcOrd="0" destOrd="0" presId="urn:microsoft.com/office/officeart/2009/3/layout/HorizontalOrganizationChart"/>
    <dgm:cxn modelId="{FA377089-CEC9-42A6-A03C-6FB30C378EB4}" type="presOf" srcId="{4C14E744-9B34-4641-9F77-7E7DA60FD500}" destId="{D19C3025-A9A7-44A8-AD78-72BD24054F7A}" srcOrd="0" destOrd="0" presId="urn:microsoft.com/office/officeart/2009/3/layout/HorizontalOrganizationChart"/>
    <dgm:cxn modelId="{770C7889-7AA3-4BE9-AA11-C3D01C675F7B}" type="presOf" srcId="{008F9C68-9907-4235-9CA2-A8CEBDBEA72D}" destId="{200BFCD4-C05D-41EA-AC40-0C9214177FF2}" srcOrd="0" destOrd="0" presId="urn:microsoft.com/office/officeart/2009/3/layout/HorizontalOrganizationChart"/>
    <dgm:cxn modelId="{2ECF1D8F-E375-4072-B31D-0997219B07FF}" srcId="{41AB8699-70B1-4D47-B780-16DD6DA90580}" destId="{360AEDD1-60F0-43EF-9033-12DE269B9E37}" srcOrd="5" destOrd="0" parTransId="{5E638023-7FB9-4D38-ACCC-2EFB7A91639B}" sibTransId="{7CD7F1C2-3714-426E-8CA6-2F67B5731ADE}"/>
    <dgm:cxn modelId="{F141DF9A-567A-477A-B219-8E862196D6FC}" srcId="{9596B5B6-EF84-4CD0-BE4A-8DEBCEDFF683}" destId="{41AB8699-70B1-4D47-B780-16DD6DA90580}" srcOrd="0" destOrd="0" parTransId="{BC0608D6-F401-48BA-B0BF-971CE2514979}" sibTransId="{10F4B6E1-DC51-4BEB-8CD3-96B9B910EFB7}"/>
    <dgm:cxn modelId="{8E9F08A4-6199-4ADB-B2E4-7F25014584B6}" type="presOf" srcId="{FC2FAB49-D2C2-4C4B-9462-F7A66E531A0E}" destId="{5F973B13-70A0-4217-90BF-DA3A96B4217A}" srcOrd="0" destOrd="0" presId="urn:microsoft.com/office/officeart/2009/3/layout/HorizontalOrganizationChart"/>
    <dgm:cxn modelId="{1CDF13AC-02CE-4193-A3DD-C6F5C96C59F7}" type="presOf" srcId="{41AB8699-70B1-4D47-B780-16DD6DA90580}" destId="{51AA512E-0845-4721-A9BE-9761D683A002}" srcOrd="0" destOrd="0" presId="urn:microsoft.com/office/officeart/2009/3/layout/HorizontalOrganizationChart"/>
    <dgm:cxn modelId="{10781FAD-05AC-4417-AE65-C61F84054051}" type="presOf" srcId="{008F9C68-9907-4235-9CA2-A8CEBDBEA72D}" destId="{93C52A9C-6DCE-4687-B93A-CE57F3892056}" srcOrd="1" destOrd="0" presId="urn:microsoft.com/office/officeart/2009/3/layout/HorizontalOrganizationChart"/>
    <dgm:cxn modelId="{9B6A8CBF-87A9-4D3D-99D8-0602B53A0D79}" type="presOf" srcId="{C9BA5512-D47E-40CF-8DAE-AD1014CA2B65}" destId="{3C0E383D-85D5-4566-90A5-C8D8E7A21370}" srcOrd="0" destOrd="0" presId="urn:microsoft.com/office/officeart/2009/3/layout/HorizontalOrganizationChart"/>
    <dgm:cxn modelId="{6B2945C7-F726-42D3-A46F-8C92D73B8B3B}" type="presOf" srcId="{360AEDD1-60F0-43EF-9033-12DE269B9E37}" destId="{88AE846C-0245-445D-BB9B-84CA55BB51A2}" srcOrd="1" destOrd="0" presId="urn:microsoft.com/office/officeart/2009/3/layout/HorizontalOrganizationChart"/>
    <dgm:cxn modelId="{7F1E42CA-8DF1-4120-B9F4-1682BD92CB77}" type="presOf" srcId="{360AEDD1-60F0-43EF-9033-12DE269B9E37}" destId="{0D562688-A9B2-44B2-A595-8D3A3216760B}" srcOrd="0" destOrd="0" presId="urn:microsoft.com/office/officeart/2009/3/layout/HorizontalOrganizationChart"/>
    <dgm:cxn modelId="{12DF75CB-8117-4FEF-9240-31A0BDC4C493}" srcId="{41AB8699-70B1-4D47-B780-16DD6DA90580}" destId="{80C6AC6C-2900-4FF4-9CBE-B285ED9610FC}" srcOrd="3" destOrd="0" parTransId="{2794D899-2FE6-4E54-A869-67105ABE55EB}" sibTransId="{8A6A813D-10F6-451C-B236-80F7401CAAD8}"/>
    <dgm:cxn modelId="{003CF9C0-4DC3-47BA-BEB2-D69B190A9900}" type="presParOf" srcId="{64DEAC85-B650-4AAB-9563-2AC4B7E1261C}" destId="{2F736B00-2364-40BB-BD1A-3F0517157955}" srcOrd="0" destOrd="0" presId="urn:microsoft.com/office/officeart/2009/3/layout/HorizontalOrganizationChart"/>
    <dgm:cxn modelId="{C6B33CC6-C986-46E5-BC3F-F02B16164300}" type="presParOf" srcId="{2F736B00-2364-40BB-BD1A-3F0517157955}" destId="{5D0CC026-CB74-48BE-ABEF-510ACCE1E0F2}" srcOrd="0" destOrd="0" presId="urn:microsoft.com/office/officeart/2009/3/layout/HorizontalOrganizationChart"/>
    <dgm:cxn modelId="{83E156C0-9BC5-438D-B0F4-4AFE0AA88251}" type="presParOf" srcId="{5D0CC026-CB74-48BE-ABEF-510ACCE1E0F2}" destId="{51AA512E-0845-4721-A9BE-9761D683A002}" srcOrd="0" destOrd="0" presId="urn:microsoft.com/office/officeart/2009/3/layout/HorizontalOrganizationChart"/>
    <dgm:cxn modelId="{58693BF6-8C9C-48BF-91E2-9E7BD3B5E3B6}" type="presParOf" srcId="{5D0CC026-CB74-48BE-ABEF-510ACCE1E0F2}" destId="{06E685B6-1F22-440B-BFFE-6CE26F25C00F}" srcOrd="1" destOrd="0" presId="urn:microsoft.com/office/officeart/2009/3/layout/HorizontalOrganizationChart"/>
    <dgm:cxn modelId="{9FD5ABF1-CB70-4368-A071-70022B202149}" type="presParOf" srcId="{2F736B00-2364-40BB-BD1A-3F0517157955}" destId="{076EE866-8C85-41D3-8F86-9C097C07CE33}" srcOrd="1" destOrd="0" presId="urn:microsoft.com/office/officeart/2009/3/layout/HorizontalOrganizationChart"/>
    <dgm:cxn modelId="{7C67D1E7-FECC-4CB0-ACC3-C9F67442CBCC}" type="presParOf" srcId="{076EE866-8C85-41D3-8F86-9C097C07CE33}" destId="{3C0E383D-85D5-4566-90A5-C8D8E7A21370}" srcOrd="0" destOrd="0" presId="urn:microsoft.com/office/officeart/2009/3/layout/HorizontalOrganizationChart"/>
    <dgm:cxn modelId="{C2BBCF85-B908-4C05-8D12-D30156F72CE2}" type="presParOf" srcId="{076EE866-8C85-41D3-8F86-9C097C07CE33}" destId="{84B98B20-ADC7-4F03-B16C-40EFB24C6C60}" srcOrd="1" destOrd="0" presId="urn:microsoft.com/office/officeart/2009/3/layout/HorizontalOrganizationChart"/>
    <dgm:cxn modelId="{2AFFB349-9712-46AC-B356-C15CCC099A60}" type="presParOf" srcId="{84B98B20-ADC7-4F03-B16C-40EFB24C6C60}" destId="{0361E3C4-6513-469A-9ED2-1CF21A749B9B}" srcOrd="0" destOrd="0" presId="urn:microsoft.com/office/officeart/2009/3/layout/HorizontalOrganizationChart"/>
    <dgm:cxn modelId="{53AB1778-14C9-4082-A8D6-5A344744D24D}" type="presParOf" srcId="{0361E3C4-6513-469A-9ED2-1CF21A749B9B}" destId="{02C32FDB-947E-4473-BF89-A7C293C6208E}" srcOrd="0" destOrd="0" presId="urn:microsoft.com/office/officeart/2009/3/layout/HorizontalOrganizationChart"/>
    <dgm:cxn modelId="{E7F3CCBA-C502-45FD-8C52-793198B9A84F}" type="presParOf" srcId="{0361E3C4-6513-469A-9ED2-1CF21A749B9B}" destId="{D56FA68C-194F-4B09-BC66-75518DAB9E16}" srcOrd="1" destOrd="0" presId="urn:microsoft.com/office/officeart/2009/3/layout/HorizontalOrganizationChart"/>
    <dgm:cxn modelId="{4484A817-109E-43CD-9F8D-4F74AB8B1E8B}" type="presParOf" srcId="{84B98B20-ADC7-4F03-B16C-40EFB24C6C60}" destId="{8FDC2F37-943E-4019-B54C-3FFC2EB0ACE9}" srcOrd="1" destOrd="0" presId="urn:microsoft.com/office/officeart/2009/3/layout/HorizontalOrganizationChart"/>
    <dgm:cxn modelId="{84357A99-4D61-459C-BCFC-0DA94579C57E}" type="presParOf" srcId="{84B98B20-ADC7-4F03-B16C-40EFB24C6C60}" destId="{2BD4F799-F1AB-461A-AA62-9C63BE94D9D3}" srcOrd="2" destOrd="0" presId="urn:microsoft.com/office/officeart/2009/3/layout/HorizontalOrganizationChart"/>
    <dgm:cxn modelId="{FABAB196-FEEF-4749-8D2B-CE54E618647D}" type="presParOf" srcId="{076EE866-8C85-41D3-8F86-9C097C07CE33}" destId="{5F973B13-70A0-4217-90BF-DA3A96B4217A}" srcOrd="2" destOrd="0" presId="urn:microsoft.com/office/officeart/2009/3/layout/HorizontalOrganizationChart"/>
    <dgm:cxn modelId="{453F465C-EB1B-424D-923A-3857B63AACD9}" type="presParOf" srcId="{076EE866-8C85-41D3-8F86-9C097C07CE33}" destId="{6DC94E7B-AC2D-4F69-8EDF-35A779B07682}" srcOrd="3" destOrd="0" presId="urn:microsoft.com/office/officeart/2009/3/layout/HorizontalOrganizationChart"/>
    <dgm:cxn modelId="{44407E25-1121-4DB6-8C28-9DCCEBF0E5AD}" type="presParOf" srcId="{6DC94E7B-AC2D-4F69-8EDF-35A779B07682}" destId="{ACE2DA9B-B532-4378-99DB-EA49C387051C}" srcOrd="0" destOrd="0" presId="urn:microsoft.com/office/officeart/2009/3/layout/HorizontalOrganizationChart"/>
    <dgm:cxn modelId="{97875EBC-C68C-47BE-8396-47EE8ACB0698}" type="presParOf" srcId="{ACE2DA9B-B532-4378-99DB-EA49C387051C}" destId="{200BFCD4-C05D-41EA-AC40-0C9214177FF2}" srcOrd="0" destOrd="0" presId="urn:microsoft.com/office/officeart/2009/3/layout/HorizontalOrganizationChart"/>
    <dgm:cxn modelId="{BC19419F-48EC-468A-96DC-A183D8830318}" type="presParOf" srcId="{ACE2DA9B-B532-4378-99DB-EA49C387051C}" destId="{93C52A9C-6DCE-4687-B93A-CE57F3892056}" srcOrd="1" destOrd="0" presId="urn:microsoft.com/office/officeart/2009/3/layout/HorizontalOrganizationChart"/>
    <dgm:cxn modelId="{763843C5-17AB-486D-9490-707E9E3E9666}" type="presParOf" srcId="{6DC94E7B-AC2D-4F69-8EDF-35A779B07682}" destId="{BE03C4A1-7FD8-4748-9194-1F76CCA3959F}" srcOrd="1" destOrd="0" presId="urn:microsoft.com/office/officeart/2009/3/layout/HorizontalOrganizationChart"/>
    <dgm:cxn modelId="{460C5C4E-11B4-433B-AA31-114B45EC6B8C}" type="presParOf" srcId="{6DC94E7B-AC2D-4F69-8EDF-35A779B07682}" destId="{11C4351B-E195-4D62-A888-EEFD2D38D80C}" srcOrd="2" destOrd="0" presId="urn:microsoft.com/office/officeart/2009/3/layout/HorizontalOrganizationChart"/>
    <dgm:cxn modelId="{CC3A3DC8-5A08-4A4E-91B5-4F64E6694D13}" type="presParOf" srcId="{076EE866-8C85-41D3-8F86-9C097C07CE33}" destId="{35E1729E-B36D-44C8-8958-119CF91E7F67}" srcOrd="4" destOrd="0" presId="urn:microsoft.com/office/officeart/2009/3/layout/HorizontalOrganizationChart"/>
    <dgm:cxn modelId="{EE9464C3-1964-49C0-BDFB-C8BD46E9559E}" type="presParOf" srcId="{076EE866-8C85-41D3-8F86-9C097C07CE33}" destId="{C7E26E49-29FE-4D36-9935-36CDCC21A891}" srcOrd="5" destOrd="0" presId="urn:microsoft.com/office/officeart/2009/3/layout/HorizontalOrganizationChart"/>
    <dgm:cxn modelId="{65B8EA7D-AB45-47CD-9B5A-34B45A46BE92}" type="presParOf" srcId="{C7E26E49-29FE-4D36-9935-36CDCC21A891}" destId="{07470CB6-0997-4C92-A697-A98E114DD816}" srcOrd="0" destOrd="0" presId="urn:microsoft.com/office/officeart/2009/3/layout/HorizontalOrganizationChart"/>
    <dgm:cxn modelId="{70436E89-4AD9-4C3B-AE4E-7B7E8FED03CB}" type="presParOf" srcId="{07470CB6-0997-4C92-A697-A98E114DD816}" destId="{D19C3025-A9A7-44A8-AD78-72BD24054F7A}" srcOrd="0" destOrd="0" presId="urn:microsoft.com/office/officeart/2009/3/layout/HorizontalOrganizationChart"/>
    <dgm:cxn modelId="{A1394735-6B54-4132-AFBA-E7476FCD5F71}" type="presParOf" srcId="{07470CB6-0997-4C92-A697-A98E114DD816}" destId="{EEC7EED4-8690-4A77-A613-AF37380F952F}" srcOrd="1" destOrd="0" presId="urn:microsoft.com/office/officeart/2009/3/layout/HorizontalOrganizationChart"/>
    <dgm:cxn modelId="{345AB5F9-7AF4-4C2B-B22D-81BFEB014AFB}" type="presParOf" srcId="{C7E26E49-29FE-4D36-9935-36CDCC21A891}" destId="{FD3CB40D-5792-4273-9CAA-79148EC56DF3}" srcOrd="1" destOrd="0" presId="urn:microsoft.com/office/officeart/2009/3/layout/HorizontalOrganizationChart"/>
    <dgm:cxn modelId="{6143AB25-A2E3-46CA-96BE-EA0285E6E112}" type="presParOf" srcId="{C7E26E49-29FE-4D36-9935-36CDCC21A891}" destId="{904DF259-0AF8-41EC-AF5C-301EDDA4F708}" srcOrd="2" destOrd="0" presId="urn:microsoft.com/office/officeart/2009/3/layout/HorizontalOrganizationChart"/>
    <dgm:cxn modelId="{B1CCF7B8-CC01-4358-8FE4-4DD8778FE7F8}" type="presParOf" srcId="{076EE866-8C85-41D3-8F86-9C097C07CE33}" destId="{53324B3B-B0F7-4485-837D-0B2DC1675DFC}" srcOrd="6" destOrd="0" presId="urn:microsoft.com/office/officeart/2009/3/layout/HorizontalOrganizationChart"/>
    <dgm:cxn modelId="{3B8C3DFB-EE6C-4C68-B734-BAD6EF01B0D0}" type="presParOf" srcId="{076EE866-8C85-41D3-8F86-9C097C07CE33}" destId="{ECE9B6DF-852C-4FC0-90D5-FBB4406B84CB}" srcOrd="7" destOrd="0" presId="urn:microsoft.com/office/officeart/2009/3/layout/HorizontalOrganizationChart"/>
    <dgm:cxn modelId="{F6FC593F-708C-4480-AD3B-D28159EDCD0D}" type="presParOf" srcId="{ECE9B6DF-852C-4FC0-90D5-FBB4406B84CB}" destId="{93BBADE4-CBA7-408C-AFCF-AF1FA6B24F51}" srcOrd="0" destOrd="0" presId="urn:microsoft.com/office/officeart/2009/3/layout/HorizontalOrganizationChart"/>
    <dgm:cxn modelId="{A6207A84-65DF-4E3C-BA9A-2521B7246DCD}" type="presParOf" srcId="{93BBADE4-CBA7-408C-AFCF-AF1FA6B24F51}" destId="{9CEF02F8-1B34-4985-9FE2-2CDC78BFEF51}" srcOrd="0" destOrd="0" presId="urn:microsoft.com/office/officeart/2009/3/layout/HorizontalOrganizationChart"/>
    <dgm:cxn modelId="{B8131BB7-C3EC-476F-903B-9488E30E8E06}" type="presParOf" srcId="{93BBADE4-CBA7-408C-AFCF-AF1FA6B24F51}" destId="{A2578B7F-1C35-4B98-B9A3-1A429154EE84}" srcOrd="1" destOrd="0" presId="urn:microsoft.com/office/officeart/2009/3/layout/HorizontalOrganizationChart"/>
    <dgm:cxn modelId="{024A3043-553E-4902-BCBD-4E2FEABF45DA}" type="presParOf" srcId="{ECE9B6DF-852C-4FC0-90D5-FBB4406B84CB}" destId="{0170E800-4CD9-49DF-B65E-70A345E8E7C7}" srcOrd="1" destOrd="0" presId="urn:microsoft.com/office/officeart/2009/3/layout/HorizontalOrganizationChart"/>
    <dgm:cxn modelId="{E8B5C48B-4F98-4AD4-BE9E-A465BA88743B}" type="presParOf" srcId="{ECE9B6DF-852C-4FC0-90D5-FBB4406B84CB}" destId="{88E23012-EAB7-47F8-A7C7-AB8F0E739560}" srcOrd="2" destOrd="0" presId="urn:microsoft.com/office/officeart/2009/3/layout/HorizontalOrganizationChart"/>
    <dgm:cxn modelId="{D67B35EF-ABF1-45D6-AB89-2491E3DFB12C}" type="presParOf" srcId="{076EE866-8C85-41D3-8F86-9C097C07CE33}" destId="{4156ABE9-9D98-410E-B60C-143A0BB2BACA}" srcOrd="8" destOrd="0" presId="urn:microsoft.com/office/officeart/2009/3/layout/HorizontalOrganizationChart"/>
    <dgm:cxn modelId="{89BB8D0D-6659-4FA6-A43A-CD0DD45E694F}" type="presParOf" srcId="{076EE866-8C85-41D3-8F86-9C097C07CE33}" destId="{CD713B66-C915-4BD1-BA3F-5B5FC0C45FEF}" srcOrd="9" destOrd="0" presId="urn:microsoft.com/office/officeart/2009/3/layout/HorizontalOrganizationChart"/>
    <dgm:cxn modelId="{1EF1077C-072E-4FA6-9989-D987E429A053}" type="presParOf" srcId="{CD713B66-C915-4BD1-BA3F-5B5FC0C45FEF}" destId="{CF93FD85-4316-49AF-87D8-2F1AA793444C}" srcOrd="0" destOrd="0" presId="urn:microsoft.com/office/officeart/2009/3/layout/HorizontalOrganizationChart"/>
    <dgm:cxn modelId="{F0A5B9D0-0760-4D46-8A58-FE07EFCE355A}" type="presParOf" srcId="{CF93FD85-4316-49AF-87D8-2F1AA793444C}" destId="{7FBBCC7B-6B16-493A-8908-46EB5ACA6F22}" srcOrd="0" destOrd="0" presId="urn:microsoft.com/office/officeart/2009/3/layout/HorizontalOrganizationChart"/>
    <dgm:cxn modelId="{8BACCC54-D282-4985-8D91-F12C5A3A8B0A}" type="presParOf" srcId="{CF93FD85-4316-49AF-87D8-2F1AA793444C}" destId="{6725D1CB-B3A9-4BD9-8505-20385F6E75F7}" srcOrd="1" destOrd="0" presId="urn:microsoft.com/office/officeart/2009/3/layout/HorizontalOrganizationChart"/>
    <dgm:cxn modelId="{35A07603-B349-491B-93F3-CB4486C0F96A}" type="presParOf" srcId="{CD713B66-C915-4BD1-BA3F-5B5FC0C45FEF}" destId="{303CFA03-C382-486C-ACA1-3A7C38908A4C}" srcOrd="1" destOrd="0" presId="urn:microsoft.com/office/officeart/2009/3/layout/HorizontalOrganizationChart"/>
    <dgm:cxn modelId="{316632CF-A4F1-448D-8A99-934300699C4B}" type="presParOf" srcId="{CD713B66-C915-4BD1-BA3F-5B5FC0C45FEF}" destId="{E828EE86-38D3-4C9A-9B39-5B492D4139BA}" srcOrd="2" destOrd="0" presId="urn:microsoft.com/office/officeart/2009/3/layout/HorizontalOrganizationChart"/>
    <dgm:cxn modelId="{48CAD7F3-807C-4BBC-8418-D2F0CEFE9A5D}" type="presParOf" srcId="{076EE866-8C85-41D3-8F86-9C097C07CE33}" destId="{625F9074-D797-4F3B-993F-90447FE90CCB}" srcOrd="10" destOrd="0" presId="urn:microsoft.com/office/officeart/2009/3/layout/HorizontalOrganizationChart"/>
    <dgm:cxn modelId="{EC27A789-077F-4DB3-AD7E-039E40E5268A}" type="presParOf" srcId="{076EE866-8C85-41D3-8F86-9C097C07CE33}" destId="{8AD51A71-E067-45E1-BE87-F7B6A32AA310}" srcOrd="11" destOrd="0" presId="urn:microsoft.com/office/officeart/2009/3/layout/HorizontalOrganizationChart"/>
    <dgm:cxn modelId="{16BA4EC3-B236-45D5-9BB2-B7E6C6E186C7}" type="presParOf" srcId="{8AD51A71-E067-45E1-BE87-F7B6A32AA310}" destId="{1FA38F41-9721-4A23-9273-D4D200C1041B}" srcOrd="0" destOrd="0" presId="urn:microsoft.com/office/officeart/2009/3/layout/HorizontalOrganizationChart"/>
    <dgm:cxn modelId="{B5FE7F79-3D95-4EFA-906F-CB85CB8DED53}" type="presParOf" srcId="{1FA38F41-9721-4A23-9273-D4D200C1041B}" destId="{0D562688-A9B2-44B2-A595-8D3A3216760B}" srcOrd="0" destOrd="0" presId="urn:microsoft.com/office/officeart/2009/3/layout/HorizontalOrganizationChart"/>
    <dgm:cxn modelId="{E358C156-871C-47AE-81E1-333F3FDBA485}" type="presParOf" srcId="{1FA38F41-9721-4A23-9273-D4D200C1041B}" destId="{88AE846C-0245-445D-BB9B-84CA55BB51A2}" srcOrd="1" destOrd="0" presId="urn:microsoft.com/office/officeart/2009/3/layout/HorizontalOrganizationChart"/>
    <dgm:cxn modelId="{EB3150DE-A2E1-4F05-BCF3-68EC7768BF04}" type="presParOf" srcId="{8AD51A71-E067-45E1-BE87-F7B6A32AA310}" destId="{75D75479-A368-4940-B641-7A63E4114319}" srcOrd="1" destOrd="0" presId="urn:microsoft.com/office/officeart/2009/3/layout/HorizontalOrganizationChart"/>
    <dgm:cxn modelId="{AA04573B-64C2-43B1-81F8-862B552FA220}" type="presParOf" srcId="{8AD51A71-E067-45E1-BE87-F7B6A32AA310}" destId="{53EBD14E-7CBB-4BB8-A148-EA9BBDF0072B}" srcOrd="2" destOrd="0" presId="urn:microsoft.com/office/officeart/2009/3/layout/HorizontalOrganizationChart"/>
    <dgm:cxn modelId="{21F72929-430A-403F-8101-E790F17F87DB}" type="presParOf" srcId="{2F736B00-2364-40BB-BD1A-3F0517157955}" destId="{C46189A0-3D28-44B3-92E4-891E399E7164}" srcOrd="2" destOrd="0" presId="urn:microsoft.com/office/officeart/2009/3/layout/HorizontalOrganizationChart"/>
  </dgm:cxnLst>
  <dgm:bg/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ผลที่คาดว่าจะได้รับ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64226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noFill/>
        <a:ln>
          <a:noFill/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9FA7D493-F1C1-42BA-B434-ABCA791C85D9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DC4032DC-3BD7-4656-968D-10354ADEDD73}" type="presOf" srcId="{7F5660CE-1655-44EF-A646-B8335DF19E9D}" destId="{BD7B7D9B-63D6-4AEB-9FC0-959C6546F510}" srcOrd="0" destOrd="0" presId="urn:microsoft.com/office/officeart/2008/layout/VerticalAccentList"/>
    <dgm:cxn modelId="{ACAF22A3-5255-4C31-B33B-0C1D25A09166}" type="presParOf" srcId="{BD7B7D9B-63D6-4AEB-9FC0-959C6546F510}" destId="{99357B74-3858-4C3D-BC1D-25EDE6419F79}" srcOrd="0" destOrd="0" presId="urn:microsoft.com/office/officeart/2008/layout/VerticalAccentList"/>
    <dgm:cxn modelId="{9E5FDD4A-7C21-4459-AE86-82F6B4110DC3}" type="presParOf" srcId="{99357B74-3858-4C3D-BC1D-25EDE6419F79}" destId="{BF272824-9639-417C-AEE2-2FB6F6D8A6B2}" srcOrd="0" destOrd="0" presId="urn:microsoft.com/office/officeart/2008/layout/VerticalAccentList"/>
    <dgm:cxn modelId="{8100C4D1-8A4C-4B4A-86DD-E7D300F46DF7}" type="presParOf" srcId="{BD7B7D9B-63D6-4AEB-9FC0-959C6546F510}" destId="{12F0BE04-AA68-46D0-8DAE-B7B4611E83AA}" srcOrd="1" destOrd="0" presId="urn:microsoft.com/office/officeart/2008/layout/VerticalAccentList"/>
    <dgm:cxn modelId="{CBEFEDD2-E792-4A00-B7D5-D155FFE0001A}" type="presParOf" srcId="{12F0BE04-AA68-46D0-8DAE-B7B4611E83AA}" destId="{CFC14655-C72A-4B07-96D2-6546BC9847EC}" srcOrd="0" destOrd="0" presId="urn:microsoft.com/office/officeart/2008/layout/VerticalAccentList"/>
    <dgm:cxn modelId="{1669C2C1-ACE7-4F2A-ADE3-AEBBF73E7961}" type="presParOf" srcId="{12F0BE04-AA68-46D0-8DAE-B7B4611E83AA}" destId="{53AC2FA9-FF90-4EBD-B5CF-95D3A44E0CDE}" srcOrd="1" destOrd="0" presId="urn:microsoft.com/office/officeart/2008/layout/VerticalAccentList"/>
    <dgm:cxn modelId="{95D3DF37-907A-4D6A-8645-E27D0E28453F}" type="presParOf" srcId="{12F0BE04-AA68-46D0-8DAE-B7B4611E83AA}" destId="{2B63758C-478A-4B35-BF3C-50A84C06E74D}" srcOrd="2" destOrd="0" presId="urn:microsoft.com/office/officeart/2008/layout/VerticalAccentList"/>
    <dgm:cxn modelId="{21239888-D7DF-4D4B-A573-CDFECF2DA21A}" type="presParOf" srcId="{12F0BE04-AA68-46D0-8DAE-B7B4611E83AA}" destId="{DFD1AFEA-974E-4940-881D-00B5F4CC08D0}" srcOrd="3" destOrd="0" presId="urn:microsoft.com/office/officeart/2008/layout/VerticalAccentList"/>
    <dgm:cxn modelId="{47E36913-FA49-4626-A311-28DE42B5C10A}" type="presParOf" srcId="{12F0BE04-AA68-46D0-8DAE-B7B4611E83AA}" destId="{810AB064-7D35-49A1-A75D-562E968295CA}" srcOrd="4" destOrd="0" presId="urn:microsoft.com/office/officeart/2008/layout/VerticalAccentList"/>
    <dgm:cxn modelId="{A15CAD96-A17E-4DAD-9A48-53541123F4E3}" type="presParOf" srcId="{12F0BE04-AA68-46D0-8DAE-B7B4611E83AA}" destId="{16DD13B5-5D83-464F-A8B4-3EF122DC4F47}" srcOrd="5" destOrd="0" presId="urn:microsoft.com/office/officeart/2008/layout/VerticalAccentList"/>
    <dgm:cxn modelId="{3F077AE3-8109-40F0-BFC3-0C7E56B3A9F7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B6D763-65C6-465D-8C53-844C839FEA54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E34730BA-2171-4EC9-B72E-6DDCC3B07CA0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</a:t>
          </a:r>
          <a:r>
            <a:rPr lang="th-TH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เพื่อวิเคราะห์และออกแบบระบบที่ใช้ในการแก้ปัญหาร้านโทรศัพท์มือถือได้อย่างเหมาะสม</a:t>
          </a:r>
        </a:p>
      </dgm:t>
    </dgm:pt>
    <dgm:pt modelId="{D1DE2E08-5BC8-478E-BE9D-A7C49E485E86}" type="parTrans" cxnId="{D39C9B6D-0AF0-49CB-8721-6F79A50379FD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77147-CD54-4684-AF9C-16A6A1F32F7D}" type="sibTrans" cxnId="{D39C9B6D-0AF0-49CB-8721-6F79A50379FD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B30F5-7386-467C-823A-B3CBECBAD567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เพื่อสร้างระบบบริหารร้านโดยให้มีประสิทธิภาพครอบคลุมการทำงานมากยิ่งขึ้นในทุกๆ ด้าน</a:t>
          </a:r>
          <a:endParaRPr lang="th-TH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A9D70031-7E38-4BEB-9D84-21A52987ABDA}" type="parTrans" cxnId="{8CC147DB-5203-49F5-918C-BB4AE7612F20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D4D28-1E41-4472-A74F-74C82A75499A}" type="sibTrans" cxnId="{8CC147DB-5203-49F5-918C-BB4AE7612F20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2C860-7C9C-4A96-AA7E-E600D513F225}">
      <dgm:prSet phldrT="[ข้อความ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ผู้ศึกษาสามารถนำความรู้ไปประยุกต์ใช้หรือต่อยอดระบบให้พัฒนาก้าวหน้าต่อไปอีกได้</a:t>
          </a:r>
          <a:endParaRPr lang="th-TH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AA8D223-C06D-45B8-B8A9-8B6433859CB1}" type="parTrans" cxnId="{358AC874-A6FB-4EF4-99B0-B68CC10FD5EE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0B432-096B-4F07-8E55-012354CA3077}" type="sibTrans" cxnId="{358AC874-A6FB-4EF4-99B0-B68CC10FD5EE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17614C-2F70-405E-A052-391D21D21E4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sz="2800" b="1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ผู้ใช้งานโปรแกรมมีความพึงพอใจ</a:t>
          </a:r>
          <a:endParaRPr lang="th-TH" sz="28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6048916-0174-47D9-BF6A-575D330C1538}" type="parTrans" cxnId="{9352F5D5-5CD6-4024-A10F-447506DEB3E6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EE65E-E72A-42E1-B45C-B035F241343A}" type="sibTrans" cxnId="{9352F5D5-5CD6-4024-A10F-447506DEB3E6}">
      <dgm:prSet/>
      <dgm:spPr/>
      <dgm:t>
        <a:bodyPr/>
        <a:lstStyle/>
        <a:p>
          <a:endParaRPr lang="th-TH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FF72A-C6AE-4F46-B789-35468B03426F}" type="pres">
      <dgm:prSet presAssocID="{30B6D763-65C6-465D-8C53-844C839FEA54}" presName="linear" presStyleCnt="0">
        <dgm:presLayoutVars>
          <dgm:dir/>
          <dgm:animLvl val="lvl"/>
          <dgm:resizeHandles val="exact"/>
        </dgm:presLayoutVars>
      </dgm:prSet>
      <dgm:spPr/>
    </dgm:pt>
    <dgm:pt modelId="{05A4FE59-7074-4B2A-8822-754CA34FDF33}" type="pres">
      <dgm:prSet presAssocID="{E34730BA-2171-4EC9-B72E-6DDCC3B07CA0}" presName="parentLin" presStyleCnt="0"/>
      <dgm:spPr/>
    </dgm:pt>
    <dgm:pt modelId="{D4B753D8-7FF1-4DE4-ABF4-CA2A8F3F7274}" type="pres">
      <dgm:prSet presAssocID="{E34730BA-2171-4EC9-B72E-6DDCC3B07CA0}" presName="parentLeftMargin" presStyleLbl="node1" presStyleIdx="0" presStyleCnt="4"/>
      <dgm:spPr/>
    </dgm:pt>
    <dgm:pt modelId="{E53B830C-5064-40BA-ABAA-5B37F849EF4E}" type="pres">
      <dgm:prSet presAssocID="{E34730BA-2171-4EC9-B72E-6DDCC3B07CA0}" presName="parentText" presStyleLbl="node1" presStyleIdx="0" presStyleCnt="4" custScaleX="123148" custLinFactNeighborX="-222">
        <dgm:presLayoutVars>
          <dgm:chMax val="0"/>
          <dgm:bulletEnabled val="1"/>
        </dgm:presLayoutVars>
      </dgm:prSet>
      <dgm:spPr/>
    </dgm:pt>
    <dgm:pt modelId="{D1E661BC-9DBD-4828-ADCA-A6CC2FE1F554}" type="pres">
      <dgm:prSet presAssocID="{E34730BA-2171-4EC9-B72E-6DDCC3B07CA0}" presName="negativeSpace" presStyleCnt="0"/>
      <dgm:spPr/>
    </dgm:pt>
    <dgm:pt modelId="{C47FEEFE-C958-4580-9AE6-8D90E9A19FC7}" type="pres">
      <dgm:prSet presAssocID="{E34730BA-2171-4EC9-B72E-6DDCC3B07CA0}" presName="childText" presStyleLbl="conFgAcc1" presStyleIdx="0" presStyleCnt="4" custScaleX="99160" custScaleY="69686" custLinFactNeighborX="-11">
        <dgm:presLayoutVars>
          <dgm:bulletEnabled val="1"/>
        </dgm:presLayoutVars>
      </dgm:prSet>
      <dgm:spPr/>
    </dgm:pt>
    <dgm:pt modelId="{DD7A7FBC-D6EE-40BF-9CDE-D2CBE28F84A8}" type="pres">
      <dgm:prSet presAssocID="{D9677147-CD54-4684-AF9C-16A6A1F32F7D}" presName="spaceBetweenRectangles" presStyleCnt="0"/>
      <dgm:spPr/>
    </dgm:pt>
    <dgm:pt modelId="{041C93A9-3389-4167-B672-22840773BF9D}" type="pres">
      <dgm:prSet presAssocID="{F62B30F5-7386-467C-823A-B3CBECBAD567}" presName="parentLin" presStyleCnt="0"/>
      <dgm:spPr/>
    </dgm:pt>
    <dgm:pt modelId="{86E76955-4DEC-48A0-9206-33932930559D}" type="pres">
      <dgm:prSet presAssocID="{F62B30F5-7386-467C-823A-B3CBECBAD567}" presName="parentLeftMargin" presStyleLbl="node1" presStyleIdx="0" presStyleCnt="4"/>
      <dgm:spPr/>
    </dgm:pt>
    <dgm:pt modelId="{31B65950-88F6-45E0-B3C9-5F5728124028}" type="pres">
      <dgm:prSet presAssocID="{F62B30F5-7386-467C-823A-B3CBECBAD567}" presName="parentText" presStyleLbl="node1" presStyleIdx="1" presStyleCnt="4" custScaleX="123148" custLinFactNeighborX="-222">
        <dgm:presLayoutVars>
          <dgm:chMax val="0"/>
          <dgm:bulletEnabled val="1"/>
        </dgm:presLayoutVars>
      </dgm:prSet>
      <dgm:spPr/>
    </dgm:pt>
    <dgm:pt modelId="{9C8B2D5D-E931-4933-A533-6BE941D2E706}" type="pres">
      <dgm:prSet presAssocID="{F62B30F5-7386-467C-823A-B3CBECBAD567}" presName="negativeSpace" presStyleCnt="0"/>
      <dgm:spPr/>
    </dgm:pt>
    <dgm:pt modelId="{CE60E116-D77D-4745-BDFD-0E0958A4FF9E}" type="pres">
      <dgm:prSet presAssocID="{F62B30F5-7386-467C-823A-B3CBECBAD567}" presName="childText" presStyleLbl="conFgAcc1" presStyleIdx="1" presStyleCnt="4" custScaleX="99160" custScaleY="69686" custLinFactNeighborX="-11">
        <dgm:presLayoutVars>
          <dgm:bulletEnabled val="1"/>
        </dgm:presLayoutVars>
      </dgm:prSet>
      <dgm:spPr/>
    </dgm:pt>
    <dgm:pt modelId="{FDD60B29-4AB9-4B27-95C2-654E7BBB8C67}" type="pres">
      <dgm:prSet presAssocID="{C8FD4D28-1E41-4472-A74F-74C82A75499A}" presName="spaceBetweenRectangles" presStyleCnt="0"/>
      <dgm:spPr/>
    </dgm:pt>
    <dgm:pt modelId="{42EEE461-C45B-4132-9647-2502735336B8}" type="pres">
      <dgm:prSet presAssocID="{D8D2C860-7C9C-4A96-AA7E-E600D513F225}" presName="parentLin" presStyleCnt="0"/>
      <dgm:spPr/>
    </dgm:pt>
    <dgm:pt modelId="{823CE3EC-CA6A-4EB2-94FE-C44C77EA7F53}" type="pres">
      <dgm:prSet presAssocID="{D8D2C860-7C9C-4A96-AA7E-E600D513F225}" presName="parentLeftMargin" presStyleLbl="node1" presStyleIdx="1" presStyleCnt="4"/>
      <dgm:spPr/>
    </dgm:pt>
    <dgm:pt modelId="{43E9B493-CB61-4C8A-97C7-B8FCA6BE986A}" type="pres">
      <dgm:prSet presAssocID="{D8D2C860-7C9C-4A96-AA7E-E600D513F225}" presName="parentText" presStyleLbl="node1" presStyleIdx="2" presStyleCnt="4" custScaleX="123148" custLinFactNeighborX="-222">
        <dgm:presLayoutVars>
          <dgm:chMax val="0"/>
          <dgm:bulletEnabled val="1"/>
        </dgm:presLayoutVars>
      </dgm:prSet>
      <dgm:spPr/>
    </dgm:pt>
    <dgm:pt modelId="{C1108FED-B0D6-49A8-9A40-834A2026633D}" type="pres">
      <dgm:prSet presAssocID="{D8D2C860-7C9C-4A96-AA7E-E600D513F225}" presName="negativeSpace" presStyleCnt="0"/>
      <dgm:spPr/>
    </dgm:pt>
    <dgm:pt modelId="{4FEAE8F9-C3FD-4430-A74C-4B44A248A50B}" type="pres">
      <dgm:prSet presAssocID="{D8D2C860-7C9C-4A96-AA7E-E600D513F225}" presName="childText" presStyleLbl="conFgAcc1" presStyleIdx="2" presStyleCnt="4" custScaleX="99160" custScaleY="69686" custLinFactNeighborX="-11">
        <dgm:presLayoutVars>
          <dgm:bulletEnabled val="1"/>
        </dgm:presLayoutVars>
      </dgm:prSet>
      <dgm:spPr/>
    </dgm:pt>
    <dgm:pt modelId="{1818D312-E59C-4D45-BE19-0A2E68C2CFA1}" type="pres">
      <dgm:prSet presAssocID="{88F0B432-096B-4F07-8E55-012354CA3077}" presName="spaceBetweenRectangles" presStyleCnt="0"/>
      <dgm:spPr/>
    </dgm:pt>
    <dgm:pt modelId="{2F3DDA51-2A15-45B3-B20A-327C95BADF1D}" type="pres">
      <dgm:prSet presAssocID="{0D17614C-2F70-405E-A052-391D21D21E49}" presName="parentLin" presStyleCnt="0"/>
      <dgm:spPr/>
    </dgm:pt>
    <dgm:pt modelId="{44682DE7-A429-4088-9AB1-D0CED08BF82D}" type="pres">
      <dgm:prSet presAssocID="{0D17614C-2F70-405E-A052-391D21D21E49}" presName="parentLeftMargin" presStyleLbl="node1" presStyleIdx="2" presStyleCnt="4"/>
      <dgm:spPr/>
    </dgm:pt>
    <dgm:pt modelId="{4AB220D7-6727-40E3-9B1B-F7F80E1B73BF}" type="pres">
      <dgm:prSet presAssocID="{0D17614C-2F70-405E-A052-391D21D21E49}" presName="parentText" presStyleLbl="node1" presStyleIdx="3" presStyleCnt="4" custScaleX="123148" custLinFactNeighborX="-222">
        <dgm:presLayoutVars>
          <dgm:chMax val="0"/>
          <dgm:bulletEnabled val="1"/>
        </dgm:presLayoutVars>
      </dgm:prSet>
      <dgm:spPr/>
    </dgm:pt>
    <dgm:pt modelId="{7F23BF38-CC5C-4EF7-A973-BFA5DA2A5492}" type="pres">
      <dgm:prSet presAssocID="{0D17614C-2F70-405E-A052-391D21D21E49}" presName="negativeSpace" presStyleCnt="0"/>
      <dgm:spPr/>
    </dgm:pt>
    <dgm:pt modelId="{360C0A3E-89FD-46CE-866D-0170B69E9C24}" type="pres">
      <dgm:prSet presAssocID="{0D17614C-2F70-405E-A052-391D21D21E49}" presName="childText" presStyleLbl="conFgAcc1" presStyleIdx="3" presStyleCnt="4" custScaleX="99160" custScaleY="69686" custLinFactNeighborX="-11">
        <dgm:presLayoutVars>
          <dgm:bulletEnabled val="1"/>
        </dgm:presLayoutVars>
      </dgm:prSet>
      <dgm:spPr/>
    </dgm:pt>
  </dgm:ptLst>
  <dgm:cxnLst>
    <dgm:cxn modelId="{4C10E226-CEA5-48E5-94F9-D827BF1D3140}" type="presOf" srcId="{30B6D763-65C6-465D-8C53-844C839FEA54}" destId="{0C2FF72A-C6AE-4F46-B789-35468B03426F}" srcOrd="0" destOrd="0" presId="urn:microsoft.com/office/officeart/2005/8/layout/list1"/>
    <dgm:cxn modelId="{BDC12460-989D-4BE6-89E8-AA6B9D91FDF2}" type="presOf" srcId="{F62B30F5-7386-467C-823A-B3CBECBAD567}" destId="{86E76955-4DEC-48A0-9206-33932930559D}" srcOrd="0" destOrd="0" presId="urn:microsoft.com/office/officeart/2005/8/layout/list1"/>
    <dgm:cxn modelId="{D39C9B6D-0AF0-49CB-8721-6F79A50379FD}" srcId="{30B6D763-65C6-465D-8C53-844C839FEA54}" destId="{E34730BA-2171-4EC9-B72E-6DDCC3B07CA0}" srcOrd="0" destOrd="0" parTransId="{D1DE2E08-5BC8-478E-BE9D-A7C49E485E86}" sibTransId="{D9677147-CD54-4684-AF9C-16A6A1F32F7D}"/>
    <dgm:cxn modelId="{0BE6676F-B51E-4337-9426-EA47F895B7D9}" type="presOf" srcId="{E34730BA-2171-4EC9-B72E-6DDCC3B07CA0}" destId="{E53B830C-5064-40BA-ABAA-5B37F849EF4E}" srcOrd="1" destOrd="0" presId="urn:microsoft.com/office/officeart/2005/8/layout/list1"/>
    <dgm:cxn modelId="{358AC874-A6FB-4EF4-99B0-B68CC10FD5EE}" srcId="{30B6D763-65C6-465D-8C53-844C839FEA54}" destId="{D8D2C860-7C9C-4A96-AA7E-E600D513F225}" srcOrd="2" destOrd="0" parTransId="{4AA8D223-C06D-45B8-B8A9-8B6433859CB1}" sibTransId="{88F0B432-096B-4F07-8E55-012354CA3077}"/>
    <dgm:cxn modelId="{964B72B3-6C55-4BB8-A3F8-204539F15DEF}" type="presOf" srcId="{E34730BA-2171-4EC9-B72E-6DDCC3B07CA0}" destId="{D4B753D8-7FF1-4DE4-ABF4-CA2A8F3F7274}" srcOrd="0" destOrd="0" presId="urn:microsoft.com/office/officeart/2005/8/layout/list1"/>
    <dgm:cxn modelId="{5A1521BC-77AD-4349-99F6-F4283F0CD452}" type="presOf" srcId="{0D17614C-2F70-405E-A052-391D21D21E49}" destId="{4AB220D7-6727-40E3-9B1B-F7F80E1B73BF}" srcOrd="1" destOrd="0" presId="urn:microsoft.com/office/officeart/2005/8/layout/list1"/>
    <dgm:cxn modelId="{195206CA-4AFB-4803-8777-4C5B08403A9D}" type="presOf" srcId="{F62B30F5-7386-467C-823A-B3CBECBAD567}" destId="{31B65950-88F6-45E0-B3C9-5F5728124028}" srcOrd="1" destOrd="0" presId="urn:microsoft.com/office/officeart/2005/8/layout/list1"/>
    <dgm:cxn modelId="{9352F5D5-5CD6-4024-A10F-447506DEB3E6}" srcId="{30B6D763-65C6-465D-8C53-844C839FEA54}" destId="{0D17614C-2F70-405E-A052-391D21D21E49}" srcOrd="3" destOrd="0" parTransId="{D6048916-0174-47D9-BF6A-575D330C1538}" sibTransId="{54AEE65E-E72A-42E1-B45C-B035F241343A}"/>
    <dgm:cxn modelId="{8CC147DB-5203-49F5-918C-BB4AE7612F20}" srcId="{30B6D763-65C6-465D-8C53-844C839FEA54}" destId="{F62B30F5-7386-467C-823A-B3CBECBAD567}" srcOrd="1" destOrd="0" parTransId="{A9D70031-7E38-4BEB-9D84-21A52987ABDA}" sibTransId="{C8FD4D28-1E41-4472-A74F-74C82A75499A}"/>
    <dgm:cxn modelId="{880D7BE2-8112-4B03-9C89-693521C9AAA1}" type="presOf" srcId="{0D17614C-2F70-405E-A052-391D21D21E49}" destId="{44682DE7-A429-4088-9AB1-D0CED08BF82D}" srcOrd="0" destOrd="0" presId="urn:microsoft.com/office/officeart/2005/8/layout/list1"/>
    <dgm:cxn modelId="{6CE3E6F3-9614-488B-9FD5-2A2359E1A462}" type="presOf" srcId="{D8D2C860-7C9C-4A96-AA7E-E600D513F225}" destId="{43E9B493-CB61-4C8A-97C7-B8FCA6BE986A}" srcOrd="1" destOrd="0" presId="urn:microsoft.com/office/officeart/2005/8/layout/list1"/>
    <dgm:cxn modelId="{8D11BBFE-7A69-4F60-8128-057E91D08BCB}" type="presOf" srcId="{D8D2C860-7C9C-4A96-AA7E-E600D513F225}" destId="{823CE3EC-CA6A-4EB2-94FE-C44C77EA7F53}" srcOrd="0" destOrd="0" presId="urn:microsoft.com/office/officeart/2005/8/layout/list1"/>
    <dgm:cxn modelId="{0B0E0180-EE49-4347-809E-72122F182355}" type="presParOf" srcId="{0C2FF72A-C6AE-4F46-B789-35468B03426F}" destId="{05A4FE59-7074-4B2A-8822-754CA34FDF33}" srcOrd="0" destOrd="0" presId="urn:microsoft.com/office/officeart/2005/8/layout/list1"/>
    <dgm:cxn modelId="{34686D71-8C21-46A0-8F42-64F32C9EFE6E}" type="presParOf" srcId="{05A4FE59-7074-4B2A-8822-754CA34FDF33}" destId="{D4B753D8-7FF1-4DE4-ABF4-CA2A8F3F7274}" srcOrd="0" destOrd="0" presId="urn:microsoft.com/office/officeart/2005/8/layout/list1"/>
    <dgm:cxn modelId="{5371F12E-15A8-4BD7-AA86-68D4FFF54B48}" type="presParOf" srcId="{05A4FE59-7074-4B2A-8822-754CA34FDF33}" destId="{E53B830C-5064-40BA-ABAA-5B37F849EF4E}" srcOrd="1" destOrd="0" presId="urn:microsoft.com/office/officeart/2005/8/layout/list1"/>
    <dgm:cxn modelId="{699947B9-2428-4956-AEB2-DABD826DB061}" type="presParOf" srcId="{0C2FF72A-C6AE-4F46-B789-35468B03426F}" destId="{D1E661BC-9DBD-4828-ADCA-A6CC2FE1F554}" srcOrd="1" destOrd="0" presId="urn:microsoft.com/office/officeart/2005/8/layout/list1"/>
    <dgm:cxn modelId="{6E129D29-8AD4-462A-8957-9A6CB70EE2C5}" type="presParOf" srcId="{0C2FF72A-C6AE-4F46-B789-35468B03426F}" destId="{C47FEEFE-C958-4580-9AE6-8D90E9A19FC7}" srcOrd="2" destOrd="0" presId="urn:microsoft.com/office/officeart/2005/8/layout/list1"/>
    <dgm:cxn modelId="{4B33FC25-0DEF-457F-80AA-7B0C02D87AAA}" type="presParOf" srcId="{0C2FF72A-C6AE-4F46-B789-35468B03426F}" destId="{DD7A7FBC-D6EE-40BF-9CDE-D2CBE28F84A8}" srcOrd="3" destOrd="0" presId="urn:microsoft.com/office/officeart/2005/8/layout/list1"/>
    <dgm:cxn modelId="{5B106BD6-E9E2-4CF6-A28A-19E3AD1557C8}" type="presParOf" srcId="{0C2FF72A-C6AE-4F46-B789-35468B03426F}" destId="{041C93A9-3389-4167-B672-22840773BF9D}" srcOrd="4" destOrd="0" presId="urn:microsoft.com/office/officeart/2005/8/layout/list1"/>
    <dgm:cxn modelId="{6F312C62-1059-4C0D-B0CD-780C0B7B2E3F}" type="presParOf" srcId="{041C93A9-3389-4167-B672-22840773BF9D}" destId="{86E76955-4DEC-48A0-9206-33932930559D}" srcOrd="0" destOrd="0" presId="urn:microsoft.com/office/officeart/2005/8/layout/list1"/>
    <dgm:cxn modelId="{FA8AD6F1-51B8-48E1-818A-15EA418BD92C}" type="presParOf" srcId="{041C93A9-3389-4167-B672-22840773BF9D}" destId="{31B65950-88F6-45E0-B3C9-5F5728124028}" srcOrd="1" destOrd="0" presId="urn:microsoft.com/office/officeart/2005/8/layout/list1"/>
    <dgm:cxn modelId="{30798CC3-D175-4D12-8EAA-9FFEA3E5B77C}" type="presParOf" srcId="{0C2FF72A-C6AE-4F46-B789-35468B03426F}" destId="{9C8B2D5D-E931-4933-A533-6BE941D2E706}" srcOrd="5" destOrd="0" presId="urn:microsoft.com/office/officeart/2005/8/layout/list1"/>
    <dgm:cxn modelId="{6690D4EC-134D-4B7A-95C4-B339C83D3D1B}" type="presParOf" srcId="{0C2FF72A-C6AE-4F46-B789-35468B03426F}" destId="{CE60E116-D77D-4745-BDFD-0E0958A4FF9E}" srcOrd="6" destOrd="0" presId="urn:microsoft.com/office/officeart/2005/8/layout/list1"/>
    <dgm:cxn modelId="{F45AF562-A3C3-460A-A38B-27A3D9379C25}" type="presParOf" srcId="{0C2FF72A-C6AE-4F46-B789-35468B03426F}" destId="{FDD60B29-4AB9-4B27-95C2-654E7BBB8C67}" srcOrd="7" destOrd="0" presId="urn:microsoft.com/office/officeart/2005/8/layout/list1"/>
    <dgm:cxn modelId="{7F5737BB-CAE4-4B7B-945E-86F10DD3CD3E}" type="presParOf" srcId="{0C2FF72A-C6AE-4F46-B789-35468B03426F}" destId="{42EEE461-C45B-4132-9647-2502735336B8}" srcOrd="8" destOrd="0" presId="urn:microsoft.com/office/officeart/2005/8/layout/list1"/>
    <dgm:cxn modelId="{6B0E04B0-906F-4B8E-8E12-184DFC022DE1}" type="presParOf" srcId="{42EEE461-C45B-4132-9647-2502735336B8}" destId="{823CE3EC-CA6A-4EB2-94FE-C44C77EA7F53}" srcOrd="0" destOrd="0" presId="urn:microsoft.com/office/officeart/2005/8/layout/list1"/>
    <dgm:cxn modelId="{0934C545-3D67-4FDF-A130-C8A411BDB811}" type="presParOf" srcId="{42EEE461-C45B-4132-9647-2502735336B8}" destId="{43E9B493-CB61-4C8A-97C7-B8FCA6BE986A}" srcOrd="1" destOrd="0" presId="urn:microsoft.com/office/officeart/2005/8/layout/list1"/>
    <dgm:cxn modelId="{62B719D0-909D-4527-8906-573B7B02195A}" type="presParOf" srcId="{0C2FF72A-C6AE-4F46-B789-35468B03426F}" destId="{C1108FED-B0D6-49A8-9A40-834A2026633D}" srcOrd="9" destOrd="0" presId="urn:microsoft.com/office/officeart/2005/8/layout/list1"/>
    <dgm:cxn modelId="{602262C4-5A95-41AD-A2D1-794D2FC4242B}" type="presParOf" srcId="{0C2FF72A-C6AE-4F46-B789-35468B03426F}" destId="{4FEAE8F9-C3FD-4430-A74C-4B44A248A50B}" srcOrd="10" destOrd="0" presId="urn:microsoft.com/office/officeart/2005/8/layout/list1"/>
    <dgm:cxn modelId="{4353350A-79DF-4541-9B6A-9E00802180E2}" type="presParOf" srcId="{0C2FF72A-C6AE-4F46-B789-35468B03426F}" destId="{1818D312-E59C-4D45-BE19-0A2E68C2CFA1}" srcOrd="11" destOrd="0" presId="urn:microsoft.com/office/officeart/2005/8/layout/list1"/>
    <dgm:cxn modelId="{E3A15063-611A-4065-87F1-A9D2706237C9}" type="presParOf" srcId="{0C2FF72A-C6AE-4F46-B789-35468B03426F}" destId="{2F3DDA51-2A15-45B3-B20A-327C95BADF1D}" srcOrd="12" destOrd="0" presId="urn:microsoft.com/office/officeart/2005/8/layout/list1"/>
    <dgm:cxn modelId="{43730736-7CFE-4483-8BB2-49B299735126}" type="presParOf" srcId="{2F3DDA51-2A15-45B3-B20A-327C95BADF1D}" destId="{44682DE7-A429-4088-9AB1-D0CED08BF82D}" srcOrd="0" destOrd="0" presId="urn:microsoft.com/office/officeart/2005/8/layout/list1"/>
    <dgm:cxn modelId="{F483AFF8-84F7-4D1A-ABA8-0F91786E888F}" type="presParOf" srcId="{2F3DDA51-2A15-45B3-B20A-327C95BADF1D}" destId="{4AB220D7-6727-40E3-9B1B-F7F80E1B73BF}" srcOrd="1" destOrd="0" presId="urn:microsoft.com/office/officeart/2005/8/layout/list1"/>
    <dgm:cxn modelId="{5FD8E02C-49F9-498C-966A-E842CCFF9F81}" type="presParOf" srcId="{0C2FF72A-C6AE-4F46-B789-35468B03426F}" destId="{7F23BF38-CC5C-4EF7-A973-BFA5DA2A5492}" srcOrd="13" destOrd="0" presId="urn:microsoft.com/office/officeart/2005/8/layout/list1"/>
    <dgm:cxn modelId="{4F87848C-6119-4158-9A54-5716AB9A14E4}" type="presParOf" srcId="{0C2FF72A-C6AE-4F46-B789-35468B03426F}" destId="{360C0A3E-89FD-46CE-866D-0170B69E9C2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เอกสารและงานวิจัยที่เกี่ยวข้อง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99512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2"/>
        </a:solidFill>
        <a:ln>
          <a:solidFill>
            <a:srgbClr val="FF0000"/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solidFill>
          <a:schemeClr val="accent2"/>
        </a:solidFill>
        <a:ln>
          <a:solidFill>
            <a:srgbClr val="FF0000"/>
          </a:solidFill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solidFill>
          <a:schemeClr val="accent2"/>
        </a:solidFill>
        <a:ln>
          <a:solidFill>
            <a:srgbClr val="FF0000"/>
          </a:solidFill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1F6D9530-03BC-4E1C-97CB-9A39A1E1D3C0}" type="presOf" srcId="{D63C17E8-304E-4B76-8580-E7CBDC794696}" destId="{BF272824-9639-417C-AEE2-2FB6F6D8A6B2}" srcOrd="0" destOrd="0" presId="urn:microsoft.com/office/officeart/2008/layout/VerticalAccentList"/>
    <dgm:cxn modelId="{9EF2EC7D-6A94-4846-9BA8-F1333AA3AF94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F3FA6E34-D0CC-47B7-81E3-EF167E017D44}" type="presParOf" srcId="{BD7B7D9B-63D6-4AEB-9FC0-959C6546F510}" destId="{99357B74-3858-4C3D-BC1D-25EDE6419F79}" srcOrd="0" destOrd="0" presId="urn:microsoft.com/office/officeart/2008/layout/VerticalAccentList"/>
    <dgm:cxn modelId="{02147858-E6DF-4DCC-B6D4-9840101618CD}" type="presParOf" srcId="{99357B74-3858-4C3D-BC1D-25EDE6419F79}" destId="{BF272824-9639-417C-AEE2-2FB6F6D8A6B2}" srcOrd="0" destOrd="0" presId="urn:microsoft.com/office/officeart/2008/layout/VerticalAccentList"/>
    <dgm:cxn modelId="{5EAC9293-32B9-4EFC-AEA8-4F9289E88A1D}" type="presParOf" srcId="{BD7B7D9B-63D6-4AEB-9FC0-959C6546F510}" destId="{12F0BE04-AA68-46D0-8DAE-B7B4611E83AA}" srcOrd="1" destOrd="0" presId="urn:microsoft.com/office/officeart/2008/layout/VerticalAccentList"/>
    <dgm:cxn modelId="{095AC273-C254-4E33-82A6-80DE4B1DBAF5}" type="presParOf" srcId="{12F0BE04-AA68-46D0-8DAE-B7B4611E83AA}" destId="{CFC14655-C72A-4B07-96D2-6546BC9847EC}" srcOrd="0" destOrd="0" presId="urn:microsoft.com/office/officeart/2008/layout/VerticalAccentList"/>
    <dgm:cxn modelId="{2CD4227C-8F5A-4B8D-A0BD-E41C8D547F34}" type="presParOf" srcId="{12F0BE04-AA68-46D0-8DAE-B7B4611E83AA}" destId="{53AC2FA9-FF90-4EBD-B5CF-95D3A44E0CDE}" srcOrd="1" destOrd="0" presId="urn:microsoft.com/office/officeart/2008/layout/VerticalAccentList"/>
    <dgm:cxn modelId="{29E56D06-7D79-40BB-AC92-EC2E1CFABC64}" type="presParOf" srcId="{12F0BE04-AA68-46D0-8DAE-B7B4611E83AA}" destId="{2B63758C-478A-4B35-BF3C-50A84C06E74D}" srcOrd="2" destOrd="0" presId="urn:microsoft.com/office/officeart/2008/layout/VerticalAccentList"/>
    <dgm:cxn modelId="{6E5BB255-DD3C-4136-ABAD-DD74AF96120A}" type="presParOf" srcId="{12F0BE04-AA68-46D0-8DAE-B7B4611E83AA}" destId="{DFD1AFEA-974E-4940-881D-00B5F4CC08D0}" srcOrd="3" destOrd="0" presId="urn:microsoft.com/office/officeart/2008/layout/VerticalAccentList"/>
    <dgm:cxn modelId="{0A91E381-6EC2-4949-BB52-BCD49EA45D93}" type="presParOf" srcId="{12F0BE04-AA68-46D0-8DAE-B7B4611E83AA}" destId="{810AB064-7D35-49A1-A75D-562E968295CA}" srcOrd="4" destOrd="0" presId="urn:microsoft.com/office/officeart/2008/layout/VerticalAccentList"/>
    <dgm:cxn modelId="{2A7DDC00-A307-41B2-9E2B-2A8625B2F3F7}" type="presParOf" srcId="{12F0BE04-AA68-46D0-8DAE-B7B4611E83AA}" destId="{16DD13B5-5D83-464F-A8B4-3EF122DC4F47}" srcOrd="5" destOrd="0" presId="urn:microsoft.com/office/officeart/2008/layout/VerticalAccentList"/>
    <dgm:cxn modelId="{87E48B5D-948C-41C3-A0CB-429506FA02DF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B6D763-65C6-465D-8C53-844C839FEA54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E34730BA-2171-4EC9-B72E-6DDCC3B07CA0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ระบบการขายสินค้าผ้าไทย (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Thai Clothing Sales System</a:t>
          </a:r>
          <a:r>
            <a: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) 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ยุพดี ทองโคตร</a:t>
          </a:r>
          <a:endParaRPr lang="th-TH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1DE2E08-5BC8-478E-BE9D-A7C49E485E86}" type="parTrans" cxnId="{D39C9B6D-0AF0-49CB-8721-6F79A50379FD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77147-CD54-4684-AF9C-16A6A1F32F7D}" type="sibTrans" cxnId="{D39C9B6D-0AF0-49CB-8721-6F79A50379FD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B30F5-7386-467C-823A-B3CBECBAD567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โครงการระบบจัดการร้านขายของที่ระลึกทางอินเตอร์เน็ต โดยใช้ 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Intelligent Agent</a:t>
          </a:r>
          <a:r>
            <a: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     </a:t>
          </a:r>
          <a:r>
            <a:rPr lang="th-TH" sz="24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ฑา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ริกา วันเจียม</a:t>
          </a:r>
          <a:endParaRPr lang="th-TH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A9D70031-7E38-4BEB-9D84-21A52987ABDA}" type="parTrans" cxnId="{8CC147DB-5203-49F5-918C-BB4AE7612F20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D4D28-1E41-4472-A74F-74C82A75499A}" type="sibTrans" cxnId="{8CC147DB-5203-49F5-918C-BB4AE7612F20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D2C860-7C9C-4A96-AA7E-E600D513F225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การพัฒนาโปรแกรมระบบงานสหกรณ์ร้านค้า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(A DEVELOPMENT OF COOPERATIVE SHOP SYSTEM PROGRAM) 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นิ</a:t>
          </a:r>
          <a:r>
            <a:rPr lang="th-TH" sz="24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รุธ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บุตรวงศ์,ผดุงพล </a:t>
          </a:r>
          <a:r>
            <a:rPr lang="th-TH" sz="24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ปุพ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บุญ,จิตรลดา </a:t>
          </a:r>
          <a:r>
            <a:rPr lang="th-TH" sz="2400" b="1" u="sng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ศุภ</a:t>
          </a:r>
          <a:r>
            <a:rPr lang="th-TH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ดล</a:t>
          </a:r>
          <a:endParaRPr lang="th-TH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4AA8D223-C06D-45B8-B8A9-8B6433859CB1}" type="parTrans" cxnId="{358AC874-A6FB-4EF4-99B0-B68CC10FD5EE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0B432-096B-4F07-8E55-012354CA3077}" type="sibTrans" cxnId="{358AC874-A6FB-4EF4-99B0-B68CC10FD5EE}">
      <dgm:prSet/>
      <dgm:spPr/>
      <dgm:t>
        <a:bodyPr/>
        <a:lstStyle/>
        <a:p>
          <a:pPr algn="l"/>
          <a:endParaRPr lang="th-TH" sz="24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928B9-B415-4282-A9C1-B62E06B8AAD9}">
      <dgm:prSet custT="1"/>
      <dgm:spPr/>
      <dgm:t>
        <a:bodyPr/>
        <a:lstStyle/>
        <a:p>
          <a:pPr algn="l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การพัฒนาระบบคลังสินค้าด้วยเทคโนโลยี 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RFID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จากกรณีศึกษาเครื่องปั้นดินเผา ร้านชาวเดิม </a:t>
          </a:r>
          <a:r>
            <a:rPr lang="th-TH" sz="2400" b="1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วร</a:t>
          </a:r>
          <a:r>
            <a:rPr lang="th-TH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พันธุ์ วิจิตรจริยา </a:t>
          </a:r>
          <a:endParaRPr lang="th-TH" sz="2400" dirty="0"/>
        </a:p>
      </dgm:t>
    </dgm:pt>
    <dgm:pt modelId="{65CBEEBD-7158-444F-B6AA-E56E71DF5C0D}" type="parTrans" cxnId="{CCEB7673-1F66-49C5-AB77-200135F95EE0}">
      <dgm:prSet/>
      <dgm:spPr/>
      <dgm:t>
        <a:bodyPr/>
        <a:lstStyle/>
        <a:p>
          <a:pPr algn="l"/>
          <a:endParaRPr lang="th-TH" sz="2400"/>
        </a:p>
      </dgm:t>
    </dgm:pt>
    <dgm:pt modelId="{6D307990-D40D-4240-BB4D-ECFFA98C18F7}" type="sibTrans" cxnId="{CCEB7673-1F66-49C5-AB77-200135F95EE0}">
      <dgm:prSet/>
      <dgm:spPr/>
      <dgm:t>
        <a:bodyPr/>
        <a:lstStyle/>
        <a:p>
          <a:pPr algn="l"/>
          <a:endParaRPr lang="th-TH" sz="2400"/>
        </a:p>
      </dgm:t>
    </dgm:pt>
    <dgm:pt modelId="{F6017C43-4CB6-4105-9968-C2056332F327}">
      <dgm:prSet custT="1"/>
      <dgm:spPr/>
      <dgm:t>
        <a:bodyPr/>
        <a:lstStyle/>
        <a:p>
          <a:pPr algn="l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5. 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ระบบสารสนเทศเพื่อการจัดการร้านสะดวกซื้อ </a:t>
          </a:r>
          <a:r>
            <a:rPr lang="th-TH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พนมศักดิ์ งามสม </a:t>
          </a:r>
          <a:endParaRPr lang="th-TH" sz="2400" dirty="0"/>
        </a:p>
      </dgm:t>
    </dgm:pt>
    <dgm:pt modelId="{39751044-2217-40CB-A4FF-388CAC31583C}" type="parTrans" cxnId="{3E80E47B-2AE4-4AE4-81D1-82FB4C21E971}">
      <dgm:prSet/>
      <dgm:spPr/>
      <dgm:t>
        <a:bodyPr/>
        <a:lstStyle/>
        <a:p>
          <a:pPr algn="l"/>
          <a:endParaRPr lang="th-TH" sz="2400"/>
        </a:p>
      </dgm:t>
    </dgm:pt>
    <dgm:pt modelId="{5C1B3EA1-7B9A-4341-A876-D6A46BD8663B}" type="sibTrans" cxnId="{3E80E47B-2AE4-4AE4-81D1-82FB4C21E971}">
      <dgm:prSet/>
      <dgm:spPr/>
      <dgm:t>
        <a:bodyPr/>
        <a:lstStyle/>
        <a:p>
          <a:pPr algn="l"/>
          <a:endParaRPr lang="th-TH" sz="2400"/>
        </a:p>
      </dgm:t>
    </dgm:pt>
    <dgm:pt modelId="{0C2FF72A-C6AE-4F46-B789-35468B03426F}" type="pres">
      <dgm:prSet presAssocID="{30B6D763-65C6-465D-8C53-844C839FEA54}" presName="linear" presStyleCnt="0">
        <dgm:presLayoutVars>
          <dgm:dir/>
          <dgm:animLvl val="lvl"/>
          <dgm:resizeHandles val="exact"/>
        </dgm:presLayoutVars>
      </dgm:prSet>
      <dgm:spPr/>
    </dgm:pt>
    <dgm:pt modelId="{05A4FE59-7074-4B2A-8822-754CA34FDF33}" type="pres">
      <dgm:prSet presAssocID="{E34730BA-2171-4EC9-B72E-6DDCC3B07CA0}" presName="parentLin" presStyleCnt="0"/>
      <dgm:spPr/>
    </dgm:pt>
    <dgm:pt modelId="{D4B753D8-7FF1-4DE4-ABF4-CA2A8F3F7274}" type="pres">
      <dgm:prSet presAssocID="{E34730BA-2171-4EC9-B72E-6DDCC3B07CA0}" presName="parentLeftMargin" presStyleLbl="node1" presStyleIdx="0" presStyleCnt="5"/>
      <dgm:spPr/>
    </dgm:pt>
    <dgm:pt modelId="{E53B830C-5064-40BA-ABAA-5B37F849EF4E}" type="pres">
      <dgm:prSet presAssocID="{E34730BA-2171-4EC9-B72E-6DDCC3B07CA0}" presName="parentText" presStyleLbl="node1" presStyleIdx="0" presStyleCnt="5" custScaleX="142997" custScaleY="358408" custLinFactNeighborX="-32988">
        <dgm:presLayoutVars>
          <dgm:chMax val="0"/>
          <dgm:bulletEnabled val="1"/>
        </dgm:presLayoutVars>
      </dgm:prSet>
      <dgm:spPr/>
    </dgm:pt>
    <dgm:pt modelId="{D1E661BC-9DBD-4828-ADCA-A6CC2FE1F554}" type="pres">
      <dgm:prSet presAssocID="{E34730BA-2171-4EC9-B72E-6DDCC3B07CA0}" presName="negativeSpace" presStyleCnt="0"/>
      <dgm:spPr/>
    </dgm:pt>
    <dgm:pt modelId="{C47FEEFE-C958-4580-9AE6-8D90E9A19FC7}" type="pres">
      <dgm:prSet presAssocID="{E34730BA-2171-4EC9-B72E-6DDCC3B07CA0}" presName="childText" presStyleLbl="conFgAcc1" presStyleIdx="0" presStyleCnt="5" custScaleX="99160" custScaleY="236819" custLinFactNeighborY="9403">
        <dgm:presLayoutVars>
          <dgm:bulletEnabled val="1"/>
        </dgm:presLayoutVars>
      </dgm:prSet>
      <dgm:spPr>
        <a:ln w="28575"/>
      </dgm:spPr>
    </dgm:pt>
    <dgm:pt modelId="{DD7A7FBC-D6EE-40BF-9CDE-D2CBE28F84A8}" type="pres">
      <dgm:prSet presAssocID="{D9677147-CD54-4684-AF9C-16A6A1F32F7D}" presName="spaceBetweenRectangles" presStyleCnt="0"/>
      <dgm:spPr/>
    </dgm:pt>
    <dgm:pt modelId="{041C93A9-3389-4167-B672-22840773BF9D}" type="pres">
      <dgm:prSet presAssocID="{F62B30F5-7386-467C-823A-B3CBECBAD567}" presName="parentLin" presStyleCnt="0"/>
      <dgm:spPr/>
    </dgm:pt>
    <dgm:pt modelId="{86E76955-4DEC-48A0-9206-33932930559D}" type="pres">
      <dgm:prSet presAssocID="{F62B30F5-7386-467C-823A-B3CBECBAD567}" presName="parentLeftMargin" presStyleLbl="node1" presStyleIdx="0" presStyleCnt="5"/>
      <dgm:spPr/>
    </dgm:pt>
    <dgm:pt modelId="{31B65950-88F6-45E0-B3C9-5F5728124028}" type="pres">
      <dgm:prSet presAssocID="{F62B30F5-7386-467C-823A-B3CBECBAD567}" presName="parentText" presStyleLbl="node1" presStyleIdx="1" presStyleCnt="5" custScaleX="142997" custScaleY="358408" custLinFactNeighborX="-32988" custLinFactNeighborY="-10131">
        <dgm:presLayoutVars>
          <dgm:chMax val="0"/>
          <dgm:bulletEnabled val="1"/>
        </dgm:presLayoutVars>
      </dgm:prSet>
      <dgm:spPr/>
    </dgm:pt>
    <dgm:pt modelId="{9C8B2D5D-E931-4933-A533-6BE941D2E706}" type="pres">
      <dgm:prSet presAssocID="{F62B30F5-7386-467C-823A-B3CBECBAD567}" presName="negativeSpace" presStyleCnt="0"/>
      <dgm:spPr/>
    </dgm:pt>
    <dgm:pt modelId="{CE60E116-D77D-4745-BDFD-0E0958A4FF9E}" type="pres">
      <dgm:prSet presAssocID="{F62B30F5-7386-467C-823A-B3CBECBAD567}" presName="childText" presStyleLbl="conFgAcc1" presStyleIdx="1" presStyleCnt="5" custScaleX="99160" custScaleY="236819" custLinFactNeighborY="-44996">
        <dgm:presLayoutVars>
          <dgm:bulletEnabled val="1"/>
        </dgm:presLayoutVars>
      </dgm:prSet>
      <dgm:spPr>
        <a:ln w="28575"/>
      </dgm:spPr>
    </dgm:pt>
    <dgm:pt modelId="{FDD60B29-4AB9-4B27-95C2-654E7BBB8C67}" type="pres">
      <dgm:prSet presAssocID="{C8FD4D28-1E41-4472-A74F-74C82A75499A}" presName="spaceBetweenRectangles" presStyleCnt="0"/>
      <dgm:spPr/>
    </dgm:pt>
    <dgm:pt modelId="{42EEE461-C45B-4132-9647-2502735336B8}" type="pres">
      <dgm:prSet presAssocID="{D8D2C860-7C9C-4A96-AA7E-E600D513F225}" presName="parentLin" presStyleCnt="0"/>
      <dgm:spPr/>
    </dgm:pt>
    <dgm:pt modelId="{823CE3EC-CA6A-4EB2-94FE-C44C77EA7F53}" type="pres">
      <dgm:prSet presAssocID="{D8D2C860-7C9C-4A96-AA7E-E600D513F225}" presName="parentLeftMargin" presStyleLbl="node1" presStyleIdx="1" presStyleCnt="5"/>
      <dgm:spPr/>
    </dgm:pt>
    <dgm:pt modelId="{43E9B493-CB61-4C8A-97C7-B8FCA6BE986A}" type="pres">
      <dgm:prSet presAssocID="{D8D2C860-7C9C-4A96-AA7E-E600D513F225}" presName="parentText" presStyleLbl="node1" presStyleIdx="2" presStyleCnt="5" custScaleX="142997" custScaleY="358408" custLinFactNeighborX="-32988" custLinFactNeighborY="-13352">
        <dgm:presLayoutVars>
          <dgm:chMax val="0"/>
          <dgm:bulletEnabled val="1"/>
        </dgm:presLayoutVars>
      </dgm:prSet>
      <dgm:spPr/>
    </dgm:pt>
    <dgm:pt modelId="{C1108FED-B0D6-49A8-9A40-834A2026633D}" type="pres">
      <dgm:prSet presAssocID="{D8D2C860-7C9C-4A96-AA7E-E600D513F225}" presName="negativeSpace" presStyleCnt="0"/>
      <dgm:spPr/>
    </dgm:pt>
    <dgm:pt modelId="{4FEAE8F9-C3FD-4430-A74C-4B44A248A50B}" type="pres">
      <dgm:prSet presAssocID="{D8D2C860-7C9C-4A96-AA7E-E600D513F225}" presName="childText" presStyleLbl="conFgAcc1" presStyleIdx="2" presStyleCnt="5" custScaleX="99160" custScaleY="236819" custLinFactNeighborY="-12524">
        <dgm:presLayoutVars>
          <dgm:bulletEnabled val="1"/>
        </dgm:presLayoutVars>
      </dgm:prSet>
      <dgm:spPr>
        <a:ln w="28575"/>
      </dgm:spPr>
    </dgm:pt>
    <dgm:pt modelId="{CD8E84F4-1254-43D9-A4F7-248A922F5E11}" type="pres">
      <dgm:prSet presAssocID="{88F0B432-096B-4F07-8E55-012354CA3077}" presName="spaceBetweenRectangles" presStyleCnt="0"/>
      <dgm:spPr/>
    </dgm:pt>
    <dgm:pt modelId="{88FF2F6B-F03F-4783-9A6B-03B3EA4BC5A1}" type="pres">
      <dgm:prSet presAssocID="{E1B928B9-B415-4282-A9C1-B62E06B8AAD9}" presName="parentLin" presStyleCnt="0"/>
      <dgm:spPr/>
    </dgm:pt>
    <dgm:pt modelId="{8A0CF875-C756-4EF2-A154-09B9513B9034}" type="pres">
      <dgm:prSet presAssocID="{E1B928B9-B415-4282-A9C1-B62E06B8AAD9}" presName="parentLeftMargin" presStyleLbl="node1" presStyleIdx="2" presStyleCnt="5"/>
      <dgm:spPr/>
    </dgm:pt>
    <dgm:pt modelId="{E6912547-6186-41FA-A490-D219C2A16A50}" type="pres">
      <dgm:prSet presAssocID="{E1B928B9-B415-4282-A9C1-B62E06B8AAD9}" presName="parentText" presStyleLbl="node1" presStyleIdx="3" presStyleCnt="5" custScaleX="142997" custScaleY="358408" custLinFactNeighborX="-34896">
        <dgm:presLayoutVars>
          <dgm:chMax val="0"/>
          <dgm:bulletEnabled val="1"/>
        </dgm:presLayoutVars>
      </dgm:prSet>
      <dgm:spPr/>
    </dgm:pt>
    <dgm:pt modelId="{6625567D-53D2-446C-AD33-F15AF3FE5089}" type="pres">
      <dgm:prSet presAssocID="{E1B928B9-B415-4282-A9C1-B62E06B8AAD9}" presName="negativeSpace" presStyleCnt="0"/>
      <dgm:spPr/>
    </dgm:pt>
    <dgm:pt modelId="{D0F2A8E7-DE28-4061-9469-F26BEEAE87D5}" type="pres">
      <dgm:prSet presAssocID="{E1B928B9-B415-4282-A9C1-B62E06B8AAD9}" presName="childText" presStyleLbl="conFgAcc1" presStyleIdx="3" presStyleCnt="5" custScaleX="99046" custScaleY="238095">
        <dgm:presLayoutVars>
          <dgm:bulletEnabled val="1"/>
        </dgm:presLayoutVars>
      </dgm:prSet>
      <dgm:spPr/>
    </dgm:pt>
    <dgm:pt modelId="{6EDD0282-4332-4B62-9049-6AEB1B6F1A44}" type="pres">
      <dgm:prSet presAssocID="{6D307990-D40D-4240-BB4D-ECFFA98C18F7}" presName="spaceBetweenRectangles" presStyleCnt="0"/>
      <dgm:spPr/>
    </dgm:pt>
    <dgm:pt modelId="{C2E8C8D4-8380-4BAA-8E93-DADD0FB58A17}" type="pres">
      <dgm:prSet presAssocID="{F6017C43-4CB6-4105-9968-C2056332F327}" presName="parentLin" presStyleCnt="0"/>
      <dgm:spPr/>
    </dgm:pt>
    <dgm:pt modelId="{E7FBC42B-E336-410C-AAB7-FEA7B4E07F1A}" type="pres">
      <dgm:prSet presAssocID="{F6017C43-4CB6-4105-9968-C2056332F327}" presName="parentLeftMargin" presStyleLbl="node1" presStyleIdx="3" presStyleCnt="5"/>
      <dgm:spPr/>
    </dgm:pt>
    <dgm:pt modelId="{2F8C7D3B-A8FB-4CDC-A128-9F7695BEE1BC}" type="pres">
      <dgm:prSet presAssocID="{F6017C43-4CB6-4105-9968-C2056332F327}" presName="parentText" presStyleLbl="node1" presStyleIdx="4" presStyleCnt="5" custScaleX="142997" custScaleY="358408" custLinFactNeighborX="-34896">
        <dgm:presLayoutVars>
          <dgm:chMax val="0"/>
          <dgm:bulletEnabled val="1"/>
        </dgm:presLayoutVars>
      </dgm:prSet>
      <dgm:spPr/>
    </dgm:pt>
    <dgm:pt modelId="{11CA6F51-F40B-49BC-94ED-1985B9E7BB6B}" type="pres">
      <dgm:prSet presAssocID="{F6017C43-4CB6-4105-9968-C2056332F327}" presName="negativeSpace" presStyleCnt="0"/>
      <dgm:spPr/>
    </dgm:pt>
    <dgm:pt modelId="{1390E26E-0B0E-417F-9D72-8D7308E52F41}" type="pres">
      <dgm:prSet presAssocID="{F6017C43-4CB6-4105-9968-C2056332F327}" presName="childText" presStyleLbl="conFgAcc1" presStyleIdx="4" presStyleCnt="5" custScaleX="99046" custScaleY="238095">
        <dgm:presLayoutVars>
          <dgm:bulletEnabled val="1"/>
        </dgm:presLayoutVars>
      </dgm:prSet>
      <dgm:spPr/>
    </dgm:pt>
  </dgm:ptLst>
  <dgm:cxnLst>
    <dgm:cxn modelId="{FE275019-0228-415B-9888-AB6C2DCE4E0E}" type="presOf" srcId="{D8D2C860-7C9C-4A96-AA7E-E600D513F225}" destId="{43E9B493-CB61-4C8A-97C7-B8FCA6BE986A}" srcOrd="1" destOrd="0" presId="urn:microsoft.com/office/officeart/2005/8/layout/list1"/>
    <dgm:cxn modelId="{41A0D919-9AAE-43FD-96F4-1E235B1E8256}" type="presOf" srcId="{30B6D763-65C6-465D-8C53-844C839FEA54}" destId="{0C2FF72A-C6AE-4F46-B789-35468B03426F}" srcOrd="0" destOrd="0" presId="urn:microsoft.com/office/officeart/2005/8/layout/list1"/>
    <dgm:cxn modelId="{FBAEC838-432B-439A-90D9-20CF54419DB8}" type="presOf" srcId="{F62B30F5-7386-467C-823A-B3CBECBAD567}" destId="{31B65950-88F6-45E0-B3C9-5F5728124028}" srcOrd="1" destOrd="0" presId="urn:microsoft.com/office/officeart/2005/8/layout/list1"/>
    <dgm:cxn modelId="{D39C9B6D-0AF0-49CB-8721-6F79A50379FD}" srcId="{30B6D763-65C6-465D-8C53-844C839FEA54}" destId="{E34730BA-2171-4EC9-B72E-6DDCC3B07CA0}" srcOrd="0" destOrd="0" parTransId="{D1DE2E08-5BC8-478E-BE9D-A7C49E485E86}" sibTransId="{D9677147-CD54-4684-AF9C-16A6A1F32F7D}"/>
    <dgm:cxn modelId="{CCEB7673-1F66-49C5-AB77-200135F95EE0}" srcId="{30B6D763-65C6-465D-8C53-844C839FEA54}" destId="{E1B928B9-B415-4282-A9C1-B62E06B8AAD9}" srcOrd="3" destOrd="0" parTransId="{65CBEEBD-7158-444F-B6AA-E56E71DF5C0D}" sibTransId="{6D307990-D40D-4240-BB4D-ECFFA98C18F7}"/>
    <dgm:cxn modelId="{358AC874-A6FB-4EF4-99B0-B68CC10FD5EE}" srcId="{30B6D763-65C6-465D-8C53-844C839FEA54}" destId="{D8D2C860-7C9C-4A96-AA7E-E600D513F225}" srcOrd="2" destOrd="0" parTransId="{4AA8D223-C06D-45B8-B8A9-8B6433859CB1}" sibTransId="{88F0B432-096B-4F07-8E55-012354CA3077}"/>
    <dgm:cxn modelId="{3E80E47B-2AE4-4AE4-81D1-82FB4C21E971}" srcId="{30B6D763-65C6-465D-8C53-844C839FEA54}" destId="{F6017C43-4CB6-4105-9968-C2056332F327}" srcOrd="4" destOrd="0" parTransId="{39751044-2217-40CB-A4FF-388CAC31583C}" sibTransId="{5C1B3EA1-7B9A-4341-A876-D6A46BD8663B}"/>
    <dgm:cxn modelId="{0BC4EC8D-299E-4957-9021-31BCDA480B2D}" type="presOf" srcId="{E34730BA-2171-4EC9-B72E-6DDCC3B07CA0}" destId="{E53B830C-5064-40BA-ABAA-5B37F849EF4E}" srcOrd="1" destOrd="0" presId="urn:microsoft.com/office/officeart/2005/8/layout/list1"/>
    <dgm:cxn modelId="{5ECFC58E-ADEA-4E05-A504-F65D1F19A1BE}" type="presOf" srcId="{F6017C43-4CB6-4105-9968-C2056332F327}" destId="{E7FBC42B-E336-410C-AAB7-FEA7B4E07F1A}" srcOrd="0" destOrd="0" presId="urn:microsoft.com/office/officeart/2005/8/layout/list1"/>
    <dgm:cxn modelId="{8B46A2A0-F451-4B86-B9FC-901D67DBD55F}" type="presOf" srcId="{F62B30F5-7386-467C-823A-B3CBECBAD567}" destId="{86E76955-4DEC-48A0-9206-33932930559D}" srcOrd="0" destOrd="0" presId="urn:microsoft.com/office/officeart/2005/8/layout/list1"/>
    <dgm:cxn modelId="{0A4FA6A9-FB4A-4E76-B1E8-1A12AADE4BF8}" type="presOf" srcId="{D8D2C860-7C9C-4A96-AA7E-E600D513F225}" destId="{823CE3EC-CA6A-4EB2-94FE-C44C77EA7F53}" srcOrd="0" destOrd="0" presId="urn:microsoft.com/office/officeart/2005/8/layout/list1"/>
    <dgm:cxn modelId="{C73407B2-3C6B-420A-8C11-D3F19325D0C4}" type="presOf" srcId="{E1B928B9-B415-4282-A9C1-B62E06B8AAD9}" destId="{E6912547-6186-41FA-A490-D219C2A16A50}" srcOrd="1" destOrd="0" presId="urn:microsoft.com/office/officeart/2005/8/layout/list1"/>
    <dgm:cxn modelId="{9EF072B8-7B63-4D09-A1D7-C6D94B546C80}" type="presOf" srcId="{E34730BA-2171-4EC9-B72E-6DDCC3B07CA0}" destId="{D4B753D8-7FF1-4DE4-ABF4-CA2A8F3F7274}" srcOrd="0" destOrd="0" presId="urn:microsoft.com/office/officeart/2005/8/layout/list1"/>
    <dgm:cxn modelId="{6989A6BE-22B8-4F4B-9DAA-4C3CF687CC29}" type="presOf" srcId="{E1B928B9-B415-4282-A9C1-B62E06B8AAD9}" destId="{8A0CF875-C756-4EF2-A154-09B9513B9034}" srcOrd="0" destOrd="0" presId="urn:microsoft.com/office/officeart/2005/8/layout/list1"/>
    <dgm:cxn modelId="{8CC147DB-5203-49F5-918C-BB4AE7612F20}" srcId="{30B6D763-65C6-465D-8C53-844C839FEA54}" destId="{F62B30F5-7386-467C-823A-B3CBECBAD567}" srcOrd="1" destOrd="0" parTransId="{A9D70031-7E38-4BEB-9D84-21A52987ABDA}" sibTransId="{C8FD4D28-1E41-4472-A74F-74C82A75499A}"/>
    <dgm:cxn modelId="{3CB921E1-33B9-4C7F-87F3-5CCCA8449C36}" type="presOf" srcId="{F6017C43-4CB6-4105-9968-C2056332F327}" destId="{2F8C7D3B-A8FB-4CDC-A128-9F7695BEE1BC}" srcOrd="1" destOrd="0" presId="urn:microsoft.com/office/officeart/2005/8/layout/list1"/>
    <dgm:cxn modelId="{F6AE551E-0D01-4C0E-897F-E9A76BB3C978}" type="presParOf" srcId="{0C2FF72A-C6AE-4F46-B789-35468B03426F}" destId="{05A4FE59-7074-4B2A-8822-754CA34FDF33}" srcOrd="0" destOrd="0" presId="urn:microsoft.com/office/officeart/2005/8/layout/list1"/>
    <dgm:cxn modelId="{0781301B-4556-431B-85C8-059DCC2B4F64}" type="presParOf" srcId="{05A4FE59-7074-4B2A-8822-754CA34FDF33}" destId="{D4B753D8-7FF1-4DE4-ABF4-CA2A8F3F7274}" srcOrd="0" destOrd="0" presId="urn:microsoft.com/office/officeart/2005/8/layout/list1"/>
    <dgm:cxn modelId="{8C7E620C-8722-4437-9C04-258A45F12845}" type="presParOf" srcId="{05A4FE59-7074-4B2A-8822-754CA34FDF33}" destId="{E53B830C-5064-40BA-ABAA-5B37F849EF4E}" srcOrd="1" destOrd="0" presId="urn:microsoft.com/office/officeart/2005/8/layout/list1"/>
    <dgm:cxn modelId="{A44BBAE8-C540-44E5-9BE4-D366BE8C648E}" type="presParOf" srcId="{0C2FF72A-C6AE-4F46-B789-35468B03426F}" destId="{D1E661BC-9DBD-4828-ADCA-A6CC2FE1F554}" srcOrd="1" destOrd="0" presId="urn:microsoft.com/office/officeart/2005/8/layout/list1"/>
    <dgm:cxn modelId="{43F236A9-DDDE-45B6-B33F-9FECBFC6F279}" type="presParOf" srcId="{0C2FF72A-C6AE-4F46-B789-35468B03426F}" destId="{C47FEEFE-C958-4580-9AE6-8D90E9A19FC7}" srcOrd="2" destOrd="0" presId="urn:microsoft.com/office/officeart/2005/8/layout/list1"/>
    <dgm:cxn modelId="{595DF166-F201-441D-8214-2FB88822B55B}" type="presParOf" srcId="{0C2FF72A-C6AE-4F46-B789-35468B03426F}" destId="{DD7A7FBC-D6EE-40BF-9CDE-D2CBE28F84A8}" srcOrd="3" destOrd="0" presId="urn:microsoft.com/office/officeart/2005/8/layout/list1"/>
    <dgm:cxn modelId="{EC30D987-A988-4536-B0F1-53470D109F56}" type="presParOf" srcId="{0C2FF72A-C6AE-4F46-B789-35468B03426F}" destId="{041C93A9-3389-4167-B672-22840773BF9D}" srcOrd="4" destOrd="0" presId="urn:microsoft.com/office/officeart/2005/8/layout/list1"/>
    <dgm:cxn modelId="{9BC36976-3CC1-41E4-B08B-DADC015E5EC0}" type="presParOf" srcId="{041C93A9-3389-4167-B672-22840773BF9D}" destId="{86E76955-4DEC-48A0-9206-33932930559D}" srcOrd="0" destOrd="0" presId="urn:microsoft.com/office/officeart/2005/8/layout/list1"/>
    <dgm:cxn modelId="{DE8B74C5-02DD-4854-A90B-24BC039D8810}" type="presParOf" srcId="{041C93A9-3389-4167-B672-22840773BF9D}" destId="{31B65950-88F6-45E0-B3C9-5F5728124028}" srcOrd="1" destOrd="0" presId="urn:microsoft.com/office/officeart/2005/8/layout/list1"/>
    <dgm:cxn modelId="{F20FDE43-B5C7-47FB-90BB-8DD4DFD9BDA0}" type="presParOf" srcId="{0C2FF72A-C6AE-4F46-B789-35468B03426F}" destId="{9C8B2D5D-E931-4933-A533-6BE941D2E706}" srcOrd="5" destOrd="0" presId="urn:microsoft.com/office/officeart/2005/8/layout/list1"/>
    <dgm:cxn modelId="{864590FC-3E88-43FC-8060-E8D802F99C26}" type="presParOf" srcId="{0C2FF72A-C6AE-4F46-B789-35468B03426F}" destId="{CE60E116-D77D-4745-BDFD-0E0958A4FF9E}" srcOrd="6" destOrd="0" presId="urn:microsoft.com/office/officeart/2005/8/layout/list1"/>
    <dgm:cxn modelId="{5EB12BF5-472A-448C-BC20-BB3070EED318}" type="presParOf" srcId="{0C2FF72A-C6AE-4F46-B789-35468B03426F}" destId="{FDD60B29-4AB9-4B27-95C2-654E7BBB8C67}" srcOrd="7" destOrd="0" presId="urn:microsoft.com/office/officeart/2005/8/layout/list1"/>
    <dgm:cxn modelId="{DA40126F-2BC7-4E94-B008-E3D662249D52}" type="presParOf" srcId="{0C2FF72A-C6AE-4F46-B789-35468B03426F}" destId="{42EEE461-C45B-4132-9647-2502735336B8}" srcOrd="8" destOrd="0" presId="urn:microsoft.com/office/officeart/2005/8/layout/list1"/>
    <dgm:cxn modelId="{D07A49A1-D2E2-4C28-8B1C-ECD1CA6420BA}" type="presParOf" srcId="{42EEE461-C45B-4132-9647-2502735336B8}" destId="{823CE3EC-CA6A-4EB2-94FE-C44C77EA7F53}" srcOrd="0" destOrd="0" presId="urn:microsoft.com/office/officeart/2005/8/layout/list1"/>
    <dgm:cxn modelId="{36641FF3-2375-460A-92AC-813F141BCE3C}" type="presParOf" srcId="{42EEE461-C45B-4132-9647-2502735336B8}" destId="{43E9B493-CB61-4C8A-97C7-B8FCA6BE986A}" srcOrd="1" destOrd="0" presId="urn:microsoft.com/office/officeart/2005/8/layout/list1"/>
    <dgm:cxn modelId="{2BDA1027-E0EA-402A-AC9C-63C6BEA500B2}" type="presParOf" srcId="{0C2FF72A-C6AE-4F46-B789-35468B03426F}" destId="{C1108FED-B0D6-49A8-9A40-834A2026633D}" srcOrd="9" destOrd="0" presId="urn:microsoft.com/office/officeart/2005/8/layout/list1"/>
    <dgm:cxn modelId="{BFA74DCC-3B0D-44FA-807A-0B1A186AE820}" type="presParOf" srcId="{0C2FF72A-C6AE-4F46-B789-35468B03426F}" destId="{4FEAE8F9-C3FD-4430-A74C-4B44A248A50B}" srcOrd="10" destOrd="0" presId="urn:microsoft.com/office/officeart/2005/8/layout/list1"/>
    <dgm:cxn modelId="{6D03027D-A1A2-4F57-B660-ED3B69597898}" type="presParOf" srcId="{0C2FF72A-C6AE-4F46-B789-35468B03426F}" destId="{CD8E84F4-1254-43D9-A4F7-248A922F5E11}" srcOrd="11" destOrd="0" presId="urn:microsoft.com/office/officeart/2005/8/layout/list1"/>
    <dgm:cxn modelId="{9D2A25C2-BE4E-4311-A3E6-A42A26349DC9}" type="presParOf" srcId="{0C2FF72A-C6AE-4F46-B789-35468B03426F}" destId="{88FF2F6B-F03F-4783-9A6B-03B3EA4BC5A1}" srcOrd="12" destOrd="0" presId="urn:microsoft.com/office/officeart/2005/8/layout/list1"/>
    <dgm:cxn modelId="{5BF89CB2-5EF5-47DE-8BDA-F38E87F16A0E}" type="presParOf" srcId="{88FF2F6B-F03F-4783-9A6B-03B3EA4BC5A1}" destId="{8A0CF875-C756-4EF2-A154-09B9513B9034}" srcOrd="0" destOrd="0" presId="urn:microsoft.com/office/officeart/2005/8/layout/list1"/>
    <dgm:cxn modelId="{E3814DAE-516C-4B23-AEAA-A714E7A83E10}" type="presParOf" srcId="{88FF2F6B-F03F-4783-9A6B-03B3EA4BC5A1}" destId="{E6912547-6186-41FA-A490-D219C2A16A50}" srcOrd="1" destOrd="0" presId="urn:microsoft.com/office/officeart/2005/8/layout/list1"/>
    <dgm:cxn modelId="{C09232CB-9A1B-4E29-A6FB-EFB2C7D3BCB8}" type="presParOf" srcId="{0C2FF72A-C6AE-4F46-B789-35468B03426F}" destId="{6625567D-53D2-446C-AD33-F15AF3FE5089}" srcOrd="13" destOrd="0" presId="urn:microsoft.com/office/officeart/2005/8/layout/list1"/>
    <dgm:cxn modelId="{23953282-E6D4-4D1B-B71A-2A5222F52181}" type="presParOf" srcId="{0C2FF72A-C6AE-4F46-B789-35468B03426F}" destId="{D0F2A8E7-DE28-4061-9469-F26BEEAE87D5}" srcOrd="14" destOrd="0" presId="urn:microsoft.com/office/officeart/2005/8/layout/list1"/>
    <dgm:cxn modelId="{8DDB3475-BFD1-4497-8C8D-67EFE4CF0E35}" type="presParOf" srcId="{0C2FF72A-C6AE-4F46-B789-35468B03426F}" destId="{6EDD0282-4332-4B62-9049-6AEB1B6F1A44}" srcOrd="15" destOrd="0" presId="urn:microsoft.com/office/officeart/2005/8/layout/list1"/>
    <dgm:cxn modelId="{3460412B-E326-46F6-B6A4-360A5244B4EC}" type="presParOf" srcId="{0C2FF72A-C6AE-4F46-B789-35468B03426F}" destId="{C2E8C8D4-8380-4BAA-8E93-DADD0FB58A17}" srcOrd="16" destOrd="0" presId="urn:microsoft.com/office/officeart/2005/8/layout/list1"/>
    <dgm:cxn modelId="{D80FB413-75AE-4D9B-B400-F4C8B7D31A59}" type="presParOf" srcId="{C2E8C8D4-8380-4BAA-8E93-DADD0FB58A17}" destId="{E7FBC42B-E336-410C-AAB7-FEA7B4E07F1A}" srcOrd="0" destOrd="0" presId="urn:microsoft.com/office/officeart/2005/8/layout/list1"/>
    <dgm:cxn modelId="{F8C0A506-B1B2-4099-87BE-F15CC99BCC57}" type="presParOf" srcId="{C2E8C8D4-8380-4BAA-8E93-DADD0FB58A17}" destId="{2F8C7D3B-A8FB-4CDC-A128-9F7695BEE1BC}" srcOrd="1" destOrd="0" presId="urn:microsoft.com/office/officeart/2005/8/layout/list1"/>
    <dgm:cxn modelId="{8183BBCD-FD08-4CE3-A0FB-717589510AB6}" type="presParOf" srcId="{0C2FF72A-C6AE-4F46-B789-35468B03426F}" destId="{11CA6F51-F40B-49BC-94ED-1985B9E7BB6B}" srcOrd="17" destOrd="0" presId="urn:microsoft.com/office/officeart/2005/8/layout/list1"/>
    <dgm:cxn modelId="{69C2B2E9-732E-45D0-8961-2F80D6299AFA}" type="presParOf" srcId="{0C2FF72A-C6AE-4F46-B789-35468B03426F}" destId="{1390E26E-0B0E-417F-9D72-8D7308E52F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19205-154A-477F-B563-4684CDC17B01}" type="doc">
      <dgm:prSet loTypeId="urn:microsoft.com/office/officeart/2005/8/layout/v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31F1AE4A-2418-4846-BF43-97C62DF58CA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 rtl="1"/>
          <a:r>
            <a:rPr lang="th-TH" sz="3600" b="1" u="none" cap="all" spc="0" dirty="0">
              <a:ln w="9000" cmpd="sng"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 วัตถุประสงค์ของการวิจัย</a:t>
          </a:r>
        </a:p>
      </dgm:t>
    </dgm:pt>
    <dgm:pt modelId="{AD446057-0D9E-4A9A-BE1C-F94B9F66F8E6}" type="parTrans" cxnId="{3BE54274-DE0B-4D1B-8E89-A057B47554DA}">
      <dgm:prSet/>
      <dgm:spPr/>
      <dgm:t>
        <a:bodyPr/>
        <a:lstStyle/>
        <a:p>
          <a:endParaRPr lang="th-TH"/>
        </a:p>
      </dgm:t>
    </dgm:pt>
    <dgm:pt modelId="{9478F7EF-6F3A-42BD-9AD8-9F493E5955C5}" type="sibTrans" cxnId="{3BE54274-DE0B-4D1B-8E89-A057B47554DA}">
      <dgm:prSet/>
      <dgm:spPr/>
      <dgm:t>
        <a:bodyPr/>
        <a:lstStyle/>
        <a:p>
          <a:endParaRPr lang="th-TH"/>
        </a:p>
      </dgm:t>
    </dgm:pt>
    <dgm:pt modelId="{1E068F52-8D43-41AA-8E8E-F43CC1D1961D}" type="pres">
      <dgm:prSet presAssocID="{55619205-154A-477F-B563-4684CDC17B01}" presName="linearFlow" presStyleCnt="0">
        <dgm:presLayoutVars>
          <dgm:dir/>
          <dgm:resizeHandles val="exact"/>
        </dgm:presLayoutVars>
      </dgm:prSet>
      <dgm:spPr/>
    </dgm:pt>
    <dgm:pt modelId="{CDB3ECCF-4A1F-45A4-9878-CB2A6B1D1776}" type="pres">
      <dgm:prSet presAssocID="{31F1AE4A-2418-4846-BF43-97C62DF58CA3}" presName="composite" presStyleCnt="0"/>
      <dgm:spPr/>
    </dgm:pt>
    <dgm:pt modelId="{BAA473E8-4CDB-4387-9C4B-147E3D3B7F8F}" type="pres">
      <dgm:prSet presAssocID="{31F1AE4A-2418-4846-BF43-97C62DF58CA3}" presName="imgShp" presStyleLbl="fgImgPlace1" presStyleIdx="0" presStyleCnt="1" custScaleX="69564" custScaleY="70707" custLinFactNeighborX="23997" custLinFactNeighborY="-192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6FFCCE-330A-4843-B013-0F097B2B10F5}" type="pres">
      <dgm:prSet presAssocID="{31F1AE4A-2418-4846-BF43-97C62DF58CA3}" presName="txShp" presStyleLbl="node1" presStyleIdx="0" presStyleCnt="1" custScaleX="77228" custScaleY="45494" custLinFactNeighborX="-9040" custLinFactNeighborY="-12133">
        <dgm:presLayoutVars>
          <dgm:bulletEnabled val="1"/>
        </dgm:presLayoutVars>
      </dgm:prSet>
      <dgm:spPr/>
    </dgm:pt>
  </dgm:ptLst>
  <dgm:cxnLst>
    <dgm:cxn modelId="{FEA95339-F496-4132-BB91-AE1E3C5D678D}" type="presOf" srcId="{55619205-154A-477F-B563-4684CDC17B01}" destId="{1E068F52-8D43-41AA-8E8E-F43CC1D1961D}" srcOrd="0" destOrd="0" presId="urn:microsoft.com/office/officeart/2005/8/layout/vList3"/>
    <dgm:cxn modelId="{3BE54274-DE0B-4D1B-8E89-A057B47554DA}" srcId="{55619205-154A-477F-B563-4684CDC17B01}" destId="{31F1AE4A-2418-4846-BF43-97C62DF58CA3}" srcOrd="0" destOrd="0" parTransId="{AD446057-0D9E-4A9A-BE1C-F94B9F66F8E6}" sibTransId="{9478F7EF-6F3A-42BD-9AD8-9F493E5955C5}"/>
    <dgm:cxn modelId="{D4C0BFFF-7AFA-400B-B831-A4CA8E3C2FBD}" type="presOf" srcId="{31F1AE4A-2418-4846-BF43-97C62DF58CA3}" destId="{FA6FFCCE-330A-4843-B013-0F097B2B10F5}" srcOrd="0" destOrd="0" presId="urn:microsoft.com/office/officeart/2005/8/layout/vList3"/>
    <dgm:cxn modelId="{98A816B6-3A8A-4489-9003-63E510526CB2}" type="presParOf" srcId="{1E068F52-8D43-41AA-8E8E-F43CC1D1961D}" destId="{CDB3ECCF-4A1F-45A4-9878-CB2A6B1D1776}" srcOrd="0" destOrd="0" presId="urn:microsoft.com/office/officeart/2005/8/layout/vList3"/>
    <dgm:cxn modelId="{430E6443-C3E9-4197-BE4C-57A134DCF0DF}" type="presParOf" srcId="{CDB3ECCF-4A1F-45A4-9878-CB2A6B1D1776}" destId="{BAA473E8-4CDB-4387-9C4B-147E3D3B7F8F}" srcOrd="0" destOrd="0" presId="urn:microsoft.com/office/officeart/2005/8/layout/vList3"/>
    <dgm:cxn modelId="{A11D50B3-752C-49BC-B747-40E670210441}" type="presParOf" srcId="{CDB3ECCF-4A1F-45A4-9878-CB2A6B1D1776}" destId="{FA6FFCCE-330A-4843-B013-0F097B2B10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วิธีการดำเนินการศึกษาและออกแบบระบบ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451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</dgm:ptLst>
  <dgm:cxnLst>
    <dgm:cxn modelId="{E7DEAF3B-9CF0-4F8A-98F6-8541DE286242}" type="presOf" srcId="{7F5660CE-1655-44EF-A646-B8335DF19E9D}" destId="{BD7B7D9B-63D6-4AEB-9FC0-959C6546F510}" srcOrd="0" destOrd="0" presId="urn:microsoft.com/office/officeart/2008/layout/VerticalAccentList"/>
    <dgm:cxn modelId="{14AC7A4C-DDBE-4B7B-B09F-67E44B84265D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E7CE6E7F-462E-457C-81C7-3B80210CD9C6}" type="presParOf" srcId="{BD7B7D9B-63D6-4AEB-9FC0-959C6546F510}" destId="{99357B74-3858-4C3D-BC1D-25EDE6419F79}" srcOrd="0" destOrd="0" presId="urn:microsoft.com/office/officeart/2008/layout/VerticalAccentList"/>
    <dgm:cxn modelId="{70160A54-3B1C-4946-9268-24F9BAEA3650}" type="presParOf" srcId="{99357B74-3858-4C3D-BC1D-25EDE6419F79}" destId="{BF272824-9639-417C-AEE2-2FB6F6D8A6B2}" srcOrd="0" destOrd="0" presId="urn:microsoft.com/office/officeart/2008/layout/VerticalAccentList"/>
    <dgm:cxn modelId="{C4BDC595-62AA-4683-A3EC-131FBE5277F3}" type="presParOf" srcId="{BD7B7D9B-63D6-4AEB-9FC0-959C6546F510}" destId="{12F0BE04-AA68-46D0-8DAE-B7B4611E83AA}" srcOrd="1" destOrd="0" presId="urn:microsoft.com/office/officeart/2008/layout/VerticalAccentList"/>
    <dgm:cxn modelId="{9DD6CB30-FBAE-4A42-A3C0-3B8993BF3A29}" type="presParOf" srcId="{12F0BE04-AA68-46D0-8DAE-B7B4611E83AA}" destId="{CFC14655-C72A-4B07-96D2-6546BC9847EC}" srcOrd="0" destOrd="0" presId="urn:microsoft.com/office/officeart/2008/layout/VerticalAccentList"/>
    <dgm:cxn modelId="{AC069BBF-D965-4868-A3F7-E0C8EC389085}" type="presParOf" srcId="{12F0BE04-AA68-46D0-8DAE-B7B4611E83AA}" destId="{53AC2FA9-FF90-4EBD-B5CF-95D3A44E0CDE}" srcOrd="1" destOrd="0" presId="urn:microsoft.com/office/officeart/2008/layout/VerticalAccentList"/>
    <dgm:cxn modelId="{972E92B7-693F-4596-86FF-D832D8D35C10}" type="presParOf" srcId="{12F0BE04-AA68-46D0-8DAE-B7B4611E83AA}" destId="{2B63758C-478A-4B35-BF3C-50A84C06E74D}" srcOrd="2" destOrd="0" presId="urn:microsoft.com/office/officeart/2008/layout/VerticalAccentList"/>
    <dgm:cxn modelId="{FF1858D5-204C-4985-9A43-AEF59F648810}" type="presParOf" srcId="{12F0BE04-AA68-46D0-8DAE-B7B4611E83AA}" destId="{DFD1AFEA-974E-4940-881D-00B5F4CC08D0}" srcOrd="3" destOrd="0" presId="urn:microsoft.com/office/officeart/2008/layout/VerticalAccentList"/>
    <dgm:cxn modelId="{D1111FFB-F720-47E9-93C2-F54CB802E07A}" type="presParOf" srcId="{12F0BE04-AA68-46D0-8DAE-B7B4611E83AA}" destId="{810AB064-7D35-49A1-A75D-562E968295CA}" srcOrd="4" destOrd="0" presId="urn:microsoft.com/office/officeart/2008/layout/VerticalAccentList"/>
    <dgm:cxn modelId="{8A05045B-4DBC-4816-95D6-E3B8231F1E7A}" type="presParOf" srcId="{12F0BE04-AA68-46D0-8DAE-B7B4611E83AA}" destId="{16DD13B5-5D83-464F-A8B4-3EF122DC4F47}" srcOrd="5" destOrd="0" presId="urn:microsoft.com/office/officeart/2008/layout/VerticalAccentList"/>
    <dgm:cxn modelId="{A4AAC242-39EC-4405-8DCB-8D92E069ED61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2CF413-A460-42AD-AE18-8B2DF5C4A621}" type="doc">
      <dgm:prSet loTypeId="urn:microsoft.com/office/officeart/2005/8/layout/chevron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1F0761F-24BA-4B80-9162-378B61BBA765}">
      <dgm:prSet phldrT="[ข้อความ]"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1.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C76FD89F-CF56-4DFF-A780-E8CA840798D2}" type="parTrans" cxnId="{687B8CEB-44CD-4731-8E02-85C6F890A78C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D65ACDBA-75A2-4055-864A-5776445A5B97}" type="sibTrans" cxnId="{687B8CEB-44CD-4731-8E02-85C6F890A78C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B3B9A17A-C603-4C9E-842D-768D56829790}">
      <dgm:prSet phldrT="[ข้อความ]"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ศึกษารวบรวมข้อมูล เกี่ยวกับระบบร้านโทรศัพท์มือถือ </a:t>
          </a:r>
        </a:p>
      </dgm:t>
    </dgm:pt>
    <dgm:pt modelId="{7EBBE29F-EAA4-448B-8D60-49EB729B2F83}" type="parTrans" cxnId="{EA8A8B56-12DB-4971-9F00-1B5A5BBADC28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722573AE-7375-48B7-9B61-C2D77F803E94}" type="sibTrans" cxnId="{EA8A8B56-12DB-4971-9F00-1B5A5BBADC28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1C0E7FA9-FCAF-4685-BC99-6FDC86108955}">
      <dgm:prSet phldrT="[ข้อความ]"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2.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37FE9397-46F6-456E-97AA-DB0C245E1F4A}" type="parTrans" cxnId="{EE67BC25-9971-478C-9504-49059D8F5DED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C5BCC877-AC4F-48E2-AE23-AF270CC688DC}" type="sibTrans" cxnId="{EE67BC25-9971-478C-9504-49059D8F5DED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695973C7-3828-4A64-81D0-F0A20503AE8E}">
      <dgm:prSet phldrT="[ข้อความ]"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สำรวจความต้องการของผู้ใช้ระบบ </a:t>
          </a:r>
        </a:p>
      </dgm:t>
    </dgm:pt>
    <dgm:pt modelId="{DDAB0632-8BD2-49AB-865F-3C31957DB41C}" type="parTrans" cxnId="{9204241F-1549-48B9-A486-E069AB4CDEF8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2B84597E-3D35-4FEA-955F-34EEFBC51ED9}" type="sibTrans" cxnId="{9204241F-1549-48B9-A486-E069AB4CDEF8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7375E643-8048-4AB3-B660-A7F7920D8E9A}">
      <dgm:prSet phldrT="[ข้อความ]"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3.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425D72A1-3428-43FF-92C3-B0068BC2BA6C}" type="parTrans" cxnId="{47706631-60AA-4740-B5C2-537582BFEC30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EDE86263-8580-4756-AD57-A0829C1CDDD7}" type="sibTrans" cxnId="{47706631-60AA-4740-B5C2-537582BFEC30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304AF80A-BDDD-422C-ACC4-0FFD3C709C46}">
      <dgm:prSet phldrT="[ข้อความ]"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การวิเคราะห์ระบบ </a:t>
          </a:r>
        </a:p>
      </dgm:t>
    </dgm:pt>
    <dgm:pt modelId="{6E41470D-14B7-42A1-8139-230BAD0FC17A}" type="parTrans" cxnId="{078BF4A4-0531-437C-AAA7-20A4AE3E2089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ACE13D0B-F54D-480A-B90B-8955653274C4}" type="sibTrans" cxnId="{078BF4A4-0531-437C-AAA7-20A4AE3E2089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C76D909F-9E8E-4EF8-AD0F-9EC566FBD0D7}">
      <dgm:prSet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4.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2B29A44F-FA20-4052-8091-1506C81E5442}" type="parTrans" cxnId="{85AA84CF-B924-4B44-8989-395E02DA8397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B2121883-7E4B-4766-BC68-23EA149DB9CC}" type="sibTrans" cxnId="{85AA84CF-B924-4B44-8989-395E02DA8397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1B808CE4-FEF0-4415-9802-4D6B517D7356}">
      <dgm:prSet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5.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EDAF3439-092C-4A7C-A077-414C482FAA3B}" type="parTrans" cxnId="{F43D0F05-CC4F-4FC2-986D-C8DEDCBDF861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89B5DBE0-EB6F-4E2D-9AA2-CA17769B4519}" type="sibTrans" cxnId="{F43D0F05-CC4F-4FC2-986D-C8DEDCBDF861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04CCC49D-904E-47B7-B35D-D8B2488117C0}">
      <dgm:prSet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6.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01781F96-D0F7-4673-9F0B-B2D3147192D1}" type="parTrans" cxnId="{E3233C05-4EF6-4BDC-9879-E3EF342EF859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4F5952F6-79CF-4C62-8A69-40768E41323A}" type="sibTrans" cxnId="{E3233C05-4EF6-4BDC-9879-E3EF342EF859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43E36F88-B2B0-4EFC-B1C4-3D82EE8B24F9}">
      <dgm:prSet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การออกแบบระบบ </a:t>
          </a:r>
        </a:p>
      </dgm:t>
    </dgm:pt>
    <dgm:pt modelId="{D4D2E6C4-6BDD-489A-9BAB-B30B7A602EE6}" type="parTrans" cxnId="{E526D2B0-0F9A-4927-A3BC-CF65E6DCCFC3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CC38BB7F-53FF-4007-858F-92B1ABEA5AC8}" type="sibTrans" cxnId="{E526D2B0-0F9A-4927-A3BC-CF65E6DCCFC3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B84D6F09-3448-4449-B3BC-80BEB3372F78}">
      <dgm:prSet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การพัฒนาโปรแกรมและจัดทำเอกสาร </a:t>
          </a:r>
        </a:p>
      </dgm:t>
    </dgm:pt>
    <dgm:pt modelId="{2A5A1359-3AA4-415A-806C-A13BDBCCC59D}" type="parTrans" cxnId="{619020A5-ED99-4C24-ADCA-205104E0270A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6459B167-B290-4FAF-8ACC-DF3E13A71D2D}" type="sibTrans" cxnId="{619020A5-ED99-4C24-ADCA-205104E0270A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7BFAAC20-8541-4FC8-B279-538DFDB569BE}">
      <dgm:prSet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ทดสอบและปรับปรุงแก้ไขระบบ</a:t>
          </a:r>
        </a:p>
      </dgm:t>
    </dgm:pt>
    <dgm:pt modelId="{33B204FE-E251-4372-BC88-818129F4E81E}" type="parTrans" cxnId="{F9750321-66EA-4F65-B2AB-32D1CCEAAA24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B7F9E174-A495-45E1-996C-31B6E9469007}" type="sibTrans" cxnId="{F9750321-66EA-4F65-B2AB-32D1CCEAAA24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9A718E4A-9AA5-4CE2-BCC0-92C4CD7717A2}">
      <dgm:prSet custT="1"/>
      <dgm:spPr/>
      <dgm:t>
        <a:bodyPr/>
        <a:lstStyle/>
        <a:p>
          <a:pPr algn="ctr"/>
          <a:r>
            <a:rPr lang="en-US" sz="3200" b="0">
              <a:effectLst/>
              <a:latin typeface="TH Sarabun New" pitchFamily="34" charset="-34"/>
              <a:cs typeface="TH Sarabun New" pitchFamily="34" charset="-34"/>
            </a:rPr>
            <a:t>7.</a:t>
          </a:r>
          <a:endParaRPr lang="th-TH" sz="3200" b="0" dirty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8E05D39E-02C3-46C2-8806-E1C634994D3A}" type="parTrans" cxnId="{44AB5B1F-2CCE-4AED-A9F9-E6E0181115A4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E08FBB87-13D8-4BEA-B89B-6C04FD10DC6E}" type="sibTrans" cxnId="{44AB5B1F-2CCE-4AED-A9F9-E6E0181115A4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AC71C047-0E03-44F3-A628-975D35803A6B}">
      <dgm:prSet custT="1"/>
      <dgm:spPr/>
      <dgm:t>
        <a:bodyPr/>
        <a:lstStyle/>
        <a:p>
          <a:pPr algn="l"/>
          <a:r>
            <a:rPr lang="th-TH" sz="3200" b="0" dirty="0">
              <a:effectLst/>
              <a:latin typeface="TH Sarabun New" pitchFamily="34" charset="-34"/>
              <a:cs typeface="TH Sarabun New" pitchFamily="34" charset="-34"/>
            </a:rPr>
            <a:t>การประเมินผล</a:t>
          </a:r>
        </a:p>
      </dgm:t>
    </dgm:pt>
    <dgm:pt modelId="{CAAD9921-466A-4AEC-96FB-784DD1BF760C}" type="parTrans" cxnId="{1BE47EBD-6F69-44DC-AD55-A3210D32BCC5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E79972C9-BEC8-4AE3-AC2B-C28CAFE5F56D}" type="sibTrans" cxnId="{1BE47EBD-6F69-44DC-AD55-A3210D32BCC5}">
      <dgm:prSet/>
      <dgm:spPr/>
      <dgm:t>
        <a:bodyPr/>
        <a:lstStyle/>
        <a:p>
          <a:pPr algn="ctr"/>
          <a:endParaRPr lang="th-TH" sz="3200" b="0">
            <a:effectLst/>
            <a:latin typeface="TH Sarabun New" pitchFamily="34" charset="-34"/>
            <a:cs typeface="TH Sarabun New" pitchFamily="34" charset="-34"/>
          </a:endParaRPr>
        </a:p>
      </dgm:t>
    </dgm:pt>
    <dgm:pt modelId="{E4AF6489-E2BB-42ED-8B19-D3CFC8693441}" type="pres">
      <dgm:prSet presAssocID="{A62CF413-A460-42AD-AE18-8B2DF5C4A621}" presName="linearFlow" presStyleCnt="0">
        <dgm:presLayoutVars>
          <dgm:dir/>
          <dgm:animLvl val="lvl"/>
          <dgm:resizeHandles val="exact"/>
        </dgm:presLayoutVars>
      </dgm:prSet>
      <dgm:spPr/>
    </dgm:pt>
    <dgm:pt modelId="{6725A5E3-59D4-4937-9127-B4C1173FD7B6}" type="pres">
      <dgm:prSet presAssocID="{31F0761F-24BA-4B80-9162-378B61BBA765}" presName="composite" presStyleCnt="0"/>
      <dgm:spPr/>
    </dgm:pt>
    <dgm:pt modelId="{76C9F26F-FEC0-42F1-A15B-88F4A5EA06B4}" type="pres">
      <dgm:prSet presAssocID="{31F0761F-24BA-4B80-9162-378B61BBA76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1AA29975-8F81-4FD5-9F80-FC91A74D0C68}" type="pres">
      <dgm:prSet presAssocID="{31F0761F-24BA-4B80-9162-378B61BBA765}" presName="descendantText" presStyleLbl="alignAcc1" presStyleIdx="0" presStyleCnt="7">
        <dgm:presLayoutVars>
          <dgm:bulletEnabled val="1"/>
        </dgm:presLayoutVars>
      </dgm:prSet>
      <dgm:spPr/>
    </dgm:pt>
    <dgm:pt modelId="{45817912-121F-4B23-A419-6C512F884438}" type="pres">
      <dgm:prSet presAssocID="{D65ACDBA-75A2-4055-864A-5776445A5B97}" presName="sp" presStyleCnt="0"/>
      <dgm:spPr/>
    </dgm:pt>
    <dgm:pt modelId="{561706EE-D879-4C24-B3A0-EBEFAC6C4836}" type="pres">
      <dgm:prSet presAssocID="{1C0E7FA9-FCAF-4685-BC99-6FDC86108955}" presName="composite" presStyleCnt="0"/>
      <dgm:spPr/>
    </dgm:pt>
    <dgm:pt modelId="{228D85B1-F17A-4C24-B4D5-21239C928953}" type="pres">
      <dgm:prSet presAssocID="{1C0E7FA9-FCAF-4685-BC99-6FDC8610895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5E6DD16D-A81B-4FD8-B150-5028754DD8D0}" type="pres">
      <dgm:prSet presAssocID="{1C0E7FA9-FCAF-4685-BC99-6FDC86108955}" presName="descendantText" presStyleLbl="alignAcc1" presStyleIdx="1" presStyleCnt="7">
        <dgm:presLayoutVars>
          <dgm:bulletEnabled val="1"/>
        </dgm:presLayoutVars>
      </dgm:prSet>
      <dgm:spPr/>
    </dgm:pt>
    <dgm:pt modelId="{36C8A52B-4E90-47AE-A463-3ACF08BDD6DC}" type="pres">
      <dgm:prSet presAssocID="{C5BCC877-AC4F-48E2-AE23-AF270CC688DC}" presName="sp" presStyleCnt="0"/>
      <dgm:spPr/>
    </dgm:pt>
    <dgm:pt modelId="{C1337238-73D9-4DB0-8928-122C0B5C3544}" type="pres">
      <dgm:prSet presAssocID="{7375E643-8048-4AB3-B660-A7F7920D8E9A}" presName="composite" presStyleCnt="0"/>
      <dgm:spPr/>
    </dgm:pt>
    <dgm:pt modelId="{C8055CD7-8ADE-4B8E-8121-E7F6DC0D5391}" type="pres">
      <dgm:prSet presAssocID="{7375E643-8048-4AB3-B660-A7F7920D8E9A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D0389B6F-A71A-4D3C-AA3D-24CC73E10355}" type="pres">
      <dgm:prSet presAssocID="{7375E643-8048-4AB3-B660-A7F7920D8E9A}" presName="descendantText" presStyleLbl="alignAcc1" presStyleIdx="2" presStyleCnt="7">
        <dgm:presLayoutVars>
          <dgm:bulletEnabled val="1"/>
        </dgm:presLayoutVars>
      </dgm:prSet>
      <dgm:spPr/>
    </dgm:pt>
    <dgm:pt modelId="{3D579CAB-B8AB-4918-A0EA-9DAD46019CAB}" type="pres">
      <dgm:prSet presAssocID="{EDE86263-8580-4756-AD57-A0829C1CDDD7}" presName="sp" presStyleCnt="0"/>
      <dgm:spPr/>
    </dgm:pt>
    <dgm:pt modelId="{15B276C4-C5A3-4D52-92EF-8FC364708FC6}" type="pres">
      <dgm:prSet presAssocID="{C76D909F-9E8E-4EF8-AD0F-9EC566FBD0D7}" presName="composite" presStyleCnt="0"/>
      <dgm:spPr/>
    </dgm:pt>
    <dgm:pt modelId="{9E8B1185-5C40-4629-9C77-466240B501BF}" type="pres">
      <dgm:prSet presAssocID="{C76D909F-9E8E-4EF8-AD0F-9EC566FBD0D7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D18F96B-FE26-42B0-953E-B84D079E8F1B}" type="pres">
      <dgm:prSet presAssocID="{C76D909F-9E8E-4EF8-AD0F-9EC566FBD0D7}" presName="descendantText" presStyleLbl="alignAcc1" presStyleIdx="3" presStyleCnt="7">
        <dgm:presLayoutVars>
          <dgm:bulletEnabled val="1"/>
        </dgm:presLayoutVars>
      </dgm:prSet>
      <dgm:spPr/>
    </dgm:pt>
    <dgm:pt modelId="{ED3AACD7-D35B-4170-96C7-95D0578D0420}" type="pres">
      <dgm:prSet presAssocID="{B2121883-7E4B-4766-BC68-23EA149DB9CC}" presName="sp" presStyleCnt="0"/>
      <dgm:spPr/>
    </dgm:pt>
    <dgm:pt modelId="{22B7D3A8-4A15-4A36-87BF-A51BACE61C5D}" type="pres">
      <dgm:prSet presAssocID="{1B808CE4-FEF0-4415-9802-4D6B517D7356}" presName="composite" presStyleCnt="0"/>
      <dgm:spPr/>
    </dgm:pt>
    <dgm:pt modelId="{E0C16F47-44C2-40DE-8B1D-260A261E6223}" type="pres">
      <dgm:prSet presAssocID="{1B808CE4-FEF0-4415-9802-4D6B517D7356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8D5F338-6268-4844-86B4-F7432BF924FC}" type="pres">
      <dgm:prSet presAssocID="{1B808CE4-FEF0-4415-9802-4D6B517D7356}" presName="descendantText" presStyleLbl="alignAcc1" presStyleIdx="4" presStyleCnt="7">
        <dgm:presLayoutVars>
          <dgm:bulletEnabled val="1"/>
        </dgm:presLayoutVars>
      </dgm:prSet>
      <dgm:spPr/>
    </dgm:pt>
    <dgm:pt modelId="{C555175C-CADF-4549-A160-8B672BAD135A}" type="pres">
      <dgm:prSet presAssocID="{89B5DBE0-EB6F-4E2D-9AA2-CA17769B4519}" presName="sp" presStyleCnt="0"/>
      <dgm:spPr/>
    </dgm:pt>
    <dgm:pt modelId="{617FC5F2-4932-46A8-9564-B7DC2424EC20}" type="pres">
      <dgm:prSet presAssocID="{04CCC49D-904E-47B7-B35D-D8B2488117C0}" presName="composite" presStyleCnt="0"/>
      <dgm:spPr/>
    </dgm:pt>
    <dgm:pt modelId="{D706AE22-9094-4AB5-A420-AF73571C06FA}" type="pres">
      <dgm:prSet presAssocID="{04CCC49D-904E-47B7-B35D-D8B2488117C0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51A3DE35-F2E4-4323-9FBD-1799134D69E8}" type="pres">
      <dgm:prSet presAssocID="{04CCC49D-904E-47B7-B35D-D8B2488117C0}" presName="descendantText" presStyleLbl="alignAcc1" presStyleIdx="5" presStyleCnt="7">
        <dgm:presLayoutVars>
          <dgm:bulletEnabled val="1"/>
        </dgm:presLayoutVars>
      </dgm:prSet>
      <dgm:spPr/>
    </dgm:pt>
    <dgm:pt modelId="{C85C0629-67D8-4090-9730-EF5459472ECD}" type="pres">
      <dgm:prSet presAssocID="{4F5952F6-79CF-4C62-8A69-40768E41323A}" presName="sp" presStyleCnt="0"/>
      <dgm:spPr/>
    </dgm:pt>
    <dgm:pt modelId="{CC004AB8-D8E9-49B7-BD90-B3A06EE8A5F9}" type="pres">
      <dgm:prSet presAssocID="{9A718E4A-9AA5-4CE2-BCC0-92C4CD7717A2}" presName="composite" presStyleCnt="0"/>
      <dgm:spPr/>
    </dgm:pt>
    <dgm:pt modelId="{5C750706-0B02-488C-B71A-1CF51FDB9080}" type="pres">
      <dgm:prSet presAssocID="{9A718E4A-9AA5-4CE2-BCC0-92C4CD7717A2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3F1335AB-61B3-442F-8EBC-AFD1AAED5716}" type="pres">
      <dgm:prSet presAssocID="{9A718E4A-9AA5-4CE2-BCC0-92C4CD7717A2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43D0F05-CC4F-4FC2-986D-C8DEDCBDF861}" srcId="{A62CF413-A460-42AD-AE18-8B2DF5C4A621}" destId="{1B808CE4-FEF0-4415-9802-4D6B517D7356}" srcOrd="4" destOrd="0" parTransId="{EDAF3439-092C-4A7C-A077-414C482FAA3B}" sibTransId="{89B5DBE0-EB6F-4E2D-9AA2-CA17769B4519}"/>
    <dgm:cxn modelId="{E3233C05-4EF6-4BDC-9879-E3EF342EF859}" srcId="{A62CF413-A460-42AD-AE18-8B2DF5C4A621}" destId="{04CCC49D-904E-47B7-B35D-D8B2488117C0}" srcOrd="5" destOrd="0" parTransId="{01781F96-D0F7-4673-9F0B-B2D3147192D1}" sibTransId="{4F5952F6-79CF-4C62-8A69-40768E41323A}"/>
    <dgm:cxn modelId="{9BE25A08-9E43-411C-9CDE-174D6A5029CC}" type="presOf" srcId="{04CCC49D-904E-47B7-B35D-D8B2488117C0}" destId="{D706AE22-9094-4AB5-A420-AF73571C06FA}" srcOrd="0" destOrd="0" presId="urn:microsoft.com/office/officeart/2005/8/layout/chevron2"/>
    <dgm:cxn modelId="{DB48841B-9554-4DE5-814B-68EEDF26E48F}" type="presOf" srcId="{B3B9A17A-C603-4C9E-842D-768D56829790}" destId="{1AA29975-8F81-4FD5-9F80-FC91A74D0C68}" srcOrd="0" destOrd="0" presId="urn:microsoft.com/office/officeart/2005/8/layout/chevron2"/>
    <dgm:cxn modelId="{9204241F-1549-48B9-A486-E069AB4CDEF8}" srcId="{1C0E7FA9-FCAF-4685-BC99-6FDC86108955}" destId="{695973C7-3828-4A64-81D0-F0A20503AE8E}" srcOrd="0" destOrd="0" parTransId="{DDAB0632-8BD2-49AB-865F-3C31957DB41C}" sibTransId="{2B84597E-3D35-4FEA-955F-34EEFBC51ED9}"/>
    <dgm:cxn modelId="{44AB5B1F-2CCE-4AED-A9F9-E6E0181115A4}" srcId="{A62CF413-A460-42AD-AE18-8B2DF5C4A621}" destId="{9A718E4A-9AA5-4CE2-BCC0-92C4CD7717A2}" srcOrd="6" destOrd="0" parTransId="{8E05D39E-02C3-46C2-8806-E1C634994D3A}" sibTransId="{E08FBB87-13D8-4BEA-B89B-6C04FD10DC6E}"/>
    <dgm:cxn modelId="{F9750321-66EA-4F65-B2AB-32D1CCEAAA24}" srcId="{04CCC49D-904E-47B7-B35D-D8B2488117C0}" destId="{7BFAAC20-8541-4FC8-B279-538DFDB569BE}" srcOrd="0" destOrd="0" parTransId="{33B204FE-E251-4372-BC88-818129F4E81E}" sibTransId="{B7F9E174-A495-45E1-996C-31B6E9469007}"/>
    <dgm:cxn modelId="{EE67BC25-9971-478C-9504-49059D8F5DED}" srcId="{A62CF413-A460-42AD-AE18-8B2DF5C4A621}" destId="{1C0E7FA9-FCAF-4685-BC99-6FDC86108955}" srcOrd="1" destOrd="0" parTransId="{37FE9397-46F6-456E-97AA-DB0C245E1F4A}" sibTransId="{C5BCC877-AC4F-48E2-AE23-AF270CC688DC}"/>
    <dgm:cxn modelId="{47706631-60AA-4740-B5C2-537582BFEC30}" srcId="{A62CF413-A460-42AD-AE18-8B2DF5C4A621}" destId="{7375E643-8048-4AB3-B660-A7F7920D8E9A}" srcOrd="2" destOrd="0" parTransId="{425D72A1-3428-43FF-92C3-B0068BC2BA6C}" sibTransId="{EDE86263-8580-4756-AD57-A0829C1CDDD7}"/>
    <dgm:cxn modelId="{EC4D4136-D41B-4B56-9C97-A0E21D201E8C}" type="presOf" srcId="{1C0E7FA9-FCAF-4685-BC99-6FDC86108955}" destId="{228D85B1-F17A-4C24-B4D5-21239C928953}" srcOrd="0" destOrd="0" presId="urn:microsoft.com/office/officeart/2005/8/layout/chevron2"/>
    <dgm:cxn modelId="{9B2C7036-1B2F-4C33-B803-770ABDF04FCF}" type="presOf" srcId="{AC71C047-0E03-44F3-A628-975D35803A6B}" destId="{3F1335AB-61B3-442F-8EBC-AFD1AAED5716}" srcOrd="0" destOrd="0" presId="urn:microsoft.com/office/officeart/2005/8/layout/chevron2"/>
    <dgm:cxn modelId="{F11C573A-3689-4C79-877E-A3BE2720D6A4}" type="presOf" srcId="{7BFAAC20-8541-4FC8-B279-538DFDB569BE}" destId="{51A3DE35-F2E4-4323-9FBD-1799134D69E8}" srcOrd="0" destOrd="0" presId="urn:microsoft.com/office/officeart/2005/8/layout/chevron2"/>
    <dgm:cxn modelId="{23289E46-541F-4CEE-90C7-7D05CF911A46}" type="presOf" srcId="{9A718E4A-9AA5-4CE2-BCC0-92C4CD7717A2}" destId="{5C750706-0B02-488C-B71A-1CF51FDB9080}" srcOrd="0" destOrd="0" presId="urn:microsoft.com/office/officeart/2005/8/layout/chevron2"/>
    <dgm:cxn modelId="{EA8A8B56-12DB-4971-9F00-1B5A5BBADC28}" srcId="{31F0761F-24BA-4B80-9162-378B61BBA765}" destId="{B3B9A17A-C603-4C9E-842D-768D56829790}" srcOrd="0" destOrd="0" parTransId="{7EBBE29F-EAA4-448B-8D60-49EB729B2F83}" sibTransId="{722573AE-7375-48B7-9B61-C2D77F803E94}"/>
    <dgm:cxn modelId="{BE59C296-803E-4B71-B0B7-1C0B8BE815EF}" type="presOf" srcId="{43E36F88-B2B0-4EFC-B1C4-3D82EE8B24F9}" destId="{DD18F96B-FE26-42B0-953E-B84D079E8F1B}" srcOrd="0" destOrd="0" presId="urn:microsoft.com/office/officeart/2005/8/layout/chevron2"/>
    <dgm:cxn modelId="{E9390CA0-343A-45A3-9276-07227422214B}" type="presOf" srcId="{C76D909F-9E8E-4EF8-AD0F-9EC566FBD0D7}" destId="{9E8B1185-5C40-4629-9C77-466240B501BF}" srcOrd="0" destOrd="0" presId="urn:microsoft.com/office/officeart/2005/8/layout/chevron2"/>
    <dgm:cxn modelId="{078BF4A4-0531-437C-AAA7-20A4AE3E2089}" srcId="{7375E643-8048-4AB3-B660-A7F7920D8E9A}" destId="{304AF80A-BDDD-422C-ACC4-0FFD3C709C46}" srcOrd="0" destOrd="0" parTransId="{6E41470D-14B7-42A1-8139-230BAD0FC17A}" sibTransId="{ACE13D0B-F54D-480A-B90B-8955653274C4}"/>
    <dgm:cxn modelId="{619020A5-ED99-4C24-ADCA-205104E0270A}" srcId="{1B808CE4-FEF0-4415-9802-4D6B517D7356}" destId="{B84D6F09-3448-4449-B3BC-80BEB3372F78}" srcOrd="0" destOrd="0" parTransId="{2A5A1359-3AA4-415A-806C-A13BDBCCC59D}" sibTransId="{6459B167-B290-4FAF-8ACC-DF3E13A71D2D}"/>
    <dgm:cxn modelId="{F6F097A8-2E05-41F2-9CE1-6D7BEF13AE6C}" type="presOf" srcId="{304AF80A-BDDD-422C-ACC4-0FFD3C709C46}" destId="{D0389B6F-A71A-4D3C-AA3D-24CC73E10355}" srcOrd="0" destOrd="0" presId="urn:microsoft.com/office/officeart/2005/8/layout/chevron2"/>
    <dgm:cxn modelId="{E526D2B0-0F9A-4927-A3BC-CF65E6DCCFC3}" srcId="{C76D909F-9E8E-4EF8-AD0F-9EC566FBD0D7}" destId="{43E36F88-B2B0-4EFC-B1C4-3D82EE8B24F9}" srcOrd="0" destOrd="0" parTransId="{D4D2E6C4-6BDD-489A-9BAB-B30B7A602EE6}" sibTransId="{CC38BB7F-53FF-4007-858F-92B1ABEA5AC8}"/>
    <dgm:cxn modelId="{20B7F9B7-0BE6-4884-BAAC-DCE29E6BBFD3}" type="presOf" srcId="{B84D6F09-3448-4449-B3BC-80BEB3372F78}" destId="{78D5F338-6268-4844-86B4-F7432BF924FC}" srcOrd="0" destOrd="0" presId="urn:microsoft.com/office/officeart/2005/8/layout/chevron2"/>
    <dgm:cxn modelId="{1BE47EBD-6F69-44DC-AD55-A3210D32BCC5}" srcId="{9A718E4A-9AA5-4CE2-BCC0-92C4CD7717A2}" destId="{AC71C047-0E03-44F3-A628-975D35803A6B}" srcOrd="0" destOrd="0" parTransId="{CAAD9921-466A-4AEC-96FB-784DD1BF760C}" sibTransId="{E79972C9-BEC8-4AE3-AC2B-C28CAFE5F56D}"/>
    <dgm:cxn modelId="{DD8832CB-FB53-4BFC-BCF8-0A9C33681F37}" type="presOf" srcId="{7375E643-8048-4AB3-B660-A7F7920D8E9A}" destId="{C8055CD7-8ADE-4B8E-8121-E7F6DC0D5391}" srcOrd="0" destOrd="0" presId="urn:microsoft.com/office/officeart/2005/8/layout/chevron2"/>
    <dgm:cxn modelId="{85AA84CF-B924-4B44-8989-395E02DA8397}" srcId="{A62CF413-A460-42AD-AE18-8B2DF5C4A621}" destId="{C76D909F-9E8E-4EF8-AD0F-9EC566FBD0D7}" srcOrd="3" destOrd="0" parTransId="{2B29A44F-FA20-4052-8091-1506C81E5442}" sibTransId="{B2121883-7E4B-4766-BC68-23EA149DB9CC}"/>
    <dgm:cxn modelId="{DA300CD5-821D-4F45-A3D4-203CD62FF0C7}" type="presOf" srcId="{1B808CE4-FEF0-4415-9802-4D6B517D7356}" destId="{E0C16F47-44C2-40DE-8B1D-260A261E6223}" srcOrd="0" destOrd="0" presId="urn:microsoft.com/office/officeart/2005/8/layout/chevron2"/>
    <dgm:cxn modelId="{7E5C3CE1-4897-4C1D-A792-928F01E1B3DE}" type="presOf" srcId="{695973C7-3828-4A64-81D0-F0A20503AE8E}" destId="{5E6DD16D-A81B-4FD8-B150-5028754DD8D0}" srcOrd="0" destOrd="0" presId="urn:microsoft.com/office/officeart/2005/8/layout/chevron2"/>
    <dgm:cxn modelId="{687B8CEB-44CD-4731-8E02-85C6F890A78C}" srcId="{A62CF413-A460-42AD-AE18-8B2DF5C4A621}" destId="{31F0761F-24BA-4B80-9162-378B61BBA765}" srcOrd="0" destOrd="0" parTransId="{C76FD89F-CF56-4DFF-A780-E8CA840798D2}" sibTransId="{D65ACDBA-75A2-4055-864A-5776445A5B97}"/>
    <dgm:cxn modelId="{213995F8-BC2E-4FC1-B62C-6BB3796D11AC}" type="presOf" srcId="{31F0761F-24BA-4B80-9162-378B61BBA765}" destId="{76C9F26F-FEC0-42F1-A15B-88F4A5EA06B4}" srcOrd="0" destOrd="0" presId="urn:microsoft.com/office/officeart/2005/8/layout/chevron2"/>
    <dgm:cxn modelId="{35192FF9-B96D-434D-84B7-496705DE9637}" type="presOf" srcId="{A62CF413-A460-42AD-AE18-8B2DF5C4A621}" destId="{E4AF6489-E2BB-42ED-8B19-D3CFC8693441}" srcOrd="0" destOrd="0" presId="urn:microsoft.com/office/officeart/2005/8/layout/chevron2"/>
    <dgm:cxn modelId="{9BF535C5-0925-422E-A57F-8B1EB86FEC23}" type="presParOf" srcId="{E4AF6489-E2BB-42ED-8B19-D3CFC8693441}" destId="{6725A5E3-59D4-4937-9127-B4C1173FD7B6}" srcOrd="0" destOrd="0" presId="urn:microsoft.com/office/officeart/2005/8/layout/chevron2"/>
    <dgm:cxn modelId="{4987CB5A-E3FD-4CBF-8125-C9B07ADC05C6}" type="presParOf" srcId="{6725A5E3-59D4-4937-9127-B4C1173FD7B6}" destId="{76C9F26F-FEC0-42F1-A15B-88F4A5EA06B4}" srcOrd="0" destOrd="0" presId="urn:microsoft.com/office/officeart/2005/8/layout/chevron2"/>
    <dgm:cxn modelId="{ACF5C53E-8C8C-4B89-A8F0-C0BD669687A3}" type="presParOf" srcId="{6725A5E3-59D4-4937-9127-B4C1173FD7B6}" destId="{1AA29975-8F81-4FD5-9F80-FC91A74D0C68}" srcOrd="1" destOrd="0" presId="urn:microsoft.com/office/officeart/2005/8/layout/chevron2"/>
    <dgm:cxn modelId="{7A3B7865-2B40-4098-BC47-E27B48B4C21F}" type="presParOf" srcId="{E4AF6489-E2BB-42ED-8B19-D3CFC8693441}" destId="{45817912-121F-4B23-A419-6C512F884438}" srcOrd="1" destOrd="0" presId="urn:microsoft.com/office/officeart/2005/8/layout/chevron2"/>
    <dgm:cxn modelId="{0F8709DA-61E8-455C-883C-A590C2A2474B}" type="presParOf" srcId="{E4AF6489-E2BB-42ED-8B19-D3CFC8693441}" destId="{561706EE-D879-4C24-B3A0-EBEFAC6C4836}" srcOrd="2" destOrd="0" presId="urn:microsoft.com/office/officeart/2005/8/layout/chevron2"/>
    <dgm:cxn modelId="{1FD787E5-B193-464B-BAD9-373125324FFE}" type="presParOf" srcId="{561706EE-D879-4C24-B3A0-EBEFAC6C4836}" destId="{228D85B1-F17A-4C24-B4D5-21239C928953}" srcOrd="0" destOrd="0" presId="urn:microsoft.com/office/officeart/2005/8/layout/chevron2"/>
    <dgm:cxn modelId="{F28751AD-ABF4-4769-9452-A61DE5B84B58}" type="presParOf" srcId="{561706EE-D879-4C24-B3A0-EBEFAC6C4836}" destId="{5E6DD16D-A81B-4FD8-B150-5028754DD8D0}" srcOrd="1" destOrd="0" presId="urn:microsoft.com/office/officeart/2005/8/layout/chevron2"/>
    <dgm:cxn modelId="{48ED9CEB-3334-49CC-9792-464CC4C1101D}" type="presParOf" srcId="{E4AF6489-E2BB-42ED-8B19-D3CFC8693441}" destId="{36C8A52B-4E90-47AE-A463-3ACF08BDD6DC}" srcOrd="3" destOrd="0" presId="urn:microsoft.com/office/officeart/2005/8/layout/chevron2"/>
    <dgm:cxn modelId="{B3BD3B0B-512B-4D42-AF2E-0FC692BA831E}" type="presParOf" srcId="{E4AF6489-E2BB-42ED-8B19-D3CFC8693441}" destId="{C1337238-73D9-4DB0-8928-122C0B5C3544}" srcOrd="4" destOrd="0" presId="urn:microsoft.com/office/officeart/2005/8/layout/chevron2"/>
    <dgm:cxn modelId="{23B2DAFA-0A5D-4A3B-9BFD-588D37E7BFE7}" type="presParOf" srcId="{C1337238-73D9-4DB0-8928-122C0B5C3544}" destId="{C8055CD7-8ADE-4B8E-8121-E7F6DC0D5391}" srcOrd="0" destOrd="0" presId="urn:microsoft.com/office/officeart/2005/8/layout/chevron2"/>
    <dgm:cxn modelId="{976DB5A7-3536-4DA0-ACB7-C67ADDE5B304}" type="presParOf" srcId="{C1337238-73D9-4DB0-8928-122C0B5C3544}" destId="{D0389B6F-A71A-4D3C-AA3D-24CC73E10355}" srcOrd="1" destOrd="0" presId="urn:microsoft.com/office/officeart/2005/8/layout/chevron2"/>
    <dgm:cxn modelId="{CE672BE9-3FE1-44DC-8369-0D32309AFD71}" type="presParOf" srcId="{E4AF6489-E2BB-42ED-8B19-D3CFC8693441}" destId="{3D579CAB-B8AB-4918-A0EA-9DAD46019CAB}" srcOrd="5" destOrd="0" presId="urn:microsoft.com/office/officeart/2005/8/layout/chevron2"/>
    <dgm:cxn modelId="{939B1209-C369-494B-8770-3BD567AA37E7}" type="presParOf" srcId="{E4AF6489-E2BB-42ED-8B19-D3CFC8693441}" destId="{15B276C4-C5A3-4D52-92EF-8FC364708FC6}" srcOrd="6" destOrd="0" presId="urn:microsoft.com/office/officeart/2005/8/layout/chevron2"/>
    <dgm:cxn modelId="{E0A23F62-CEAD-4ECD-9342-C7A38A173A0C}" type="presParOf" srcId="{15B276C4-C5A3-4D52-92EF-8FC364708FC6}" destId="{9E8B1185-5C40-4629-9C77-466240B501BF}" srcOrd="0" destOrd="0" presId="urn:microsoft.com/office/officeart/2005/8/layout/chevron2"/>
    <dgm:cxn modelId="{9693660A-4D52-4E16-A472-2F0149A60D8F}" type="presParOf" srcId="{15B276C4-C5A3-4D52-92EF-8FC364708FC6}" destId="{DD18F96B-FE26-42B0-953E-B84D079E8F1B}" srcOrd="1" destOrd="0" presId="urn:microsoft.com/office/officeart/2005/8/layout/chevron2"/>
    <dgm:cxn modelId="{571CD304-F6ED-4D9B-97E6-971241814F0E}" type="presParOf" srcId="{E4AF6489-E2BB-42ED-8B19-D3CFC8693441}" destId="{ED3AACD7-D35B-4170-96C7-95D0578D0420}" srcOrd="7" destOrd="0" presId="urn:microsoft.com/office/officeart/2005/8/layout/chevron2"/>
    <dgm:cxn modelId="{61C5658B-B68E-4E02-AC52-6280F8679C2D}" type="presParOf" srcId="{E4AF6489-E2BB-42ED-8B19-D3CFC8693441}" destId="{22B7D3A8-4A15-4A36-87BF-A51BACE61C5D}" srcOrd="8" destOrd="0" presId="urn:microsoft.com/office/officeart/2005/8/layout/chevron2"/>
    <dgm:cxn modelId="{F8EA78B9-2596-43CE-8489-354E00AAE797}" type="presParOf" srcId="{22B7D3A8-4A15-4A36-87BF-A51BACE61C5D}" destId="{E0C16F47-44C2-40DE-8B1D-260A261E6223}" srcOrd="0" destOrd="0" presId="urn:microsoft.com/office/officeart/2005/8/layout/chevron2"/>
    <dgm:cxn modelId="{DDACB4F8-71FA-464B-8F3E-50E243BCF38A}" type="presParOf" srcId="{22B7D3A8-4A15-4A36-87BF-A51BACE61C5D}" destId="{78D5F338-6268-4844-86B4-F7432BF924FC}" srcOrd="1" destOrd="0" presId="urn:microsoft.com/office/officeart/2005/8/layout/chevron2"/>
    <dgm:cxn modelId="{F4930319-4D7D-42ED-9AF0-C2D9D8FF2B7F}" type="presParOf" srcId="{E4AF6489-E2BB-42ED-8B19-D3CFC8693441}" destId="{C555175C-CADF-4549-A160-8B672BAD135A}" srcOrd="9" destOrd="0" presId="urn:microsoft.com/office/officeart/2005/8/layout/chevron2"/>
    <dgm:cxn modelId="{21ACF67E-E3F7-4595-88D8-8762012C0884}" type="presParOf" srcId="{E4AF6489-E2BB-42ED-8B19-D3CFC8693441}" destId="{617FC5F2-4932-46A8-9564-B7DC2424EC20}" srcOrd="10" destOrd="0" presId="urn:microsoft.com/office/officeart/2005/8/layout/chevron2"/>
    <dgm:cxn modelId="{6754404D-1979-41BC-A874-F3EAC5C63A18}" type="presParOf" srcId="{617FC5F2-4932-46A8-9564-B7DC2424EC20}" destId="{D706AE22-9094-4AB5-A420-AF73571C06FA}" srcOrd="0" destOrd="0" presId="urn:microsoft.com/office/officeart/2005/8/layout/chevron2"/>
    <dgm:cxn modelId="{9A1C6337-BB22-4C3F-9B00-16CE01113C34}" type="presParOf" srcId="{617FC5F2-4932-46A8-9564-B7DC2424EC20}" destId="{51A3DE35-F2E4-4323-9FBD-1799134D69E8}" srcOrd="1" destOrd="0" presId="urn:microsoft.com/office/officeart/2005/8/layout/chevron2"/>
    <dgm:cxn modelId="{E5B9FE42-0915-46A7-9811-C5F906BAB61E}" type="presParOf" srcId="{E4AF6489-E2BB-42ED-8B19-D3CFC8693441}" destId="{C85C0629-67D8-4090-9730-EF5459472ECD}" srcOrd="11" destOrd="0" presId="urn:microsoft.com/office/officeart/2005/8/layout/chevron2"/>
    <dgm:cxn modelId="{8CA7E145-A7D5-4CCC-AFC6-7A959D362249}" type="presParOf" srcId="{E4AF6489-E2BB-42ED-8B19-D3CFC8693441}" destId="{CC004AB8-D8E9-49B7-BD90-B3A06EE8A5F9}" srcOrd="12" destOrd="0" presId="urn:microsoft.com/office/officeart/2005/8/layout/chevron2"/>
    <dgm:cxn modelId="{798643DC-9543-4838-9A58-4A4502703C96}" type="presParOf" srcId="{CC004AB8-D8E9-49B7-BD90-B3A06EE8A5F9}" destId="{5C750706-0B02-488C-B71A-1CF51FDB9080}" srcOrd="0" destOrd="0" presId="urn:microsoft.com/office/officeart/2005/8/layout/chevron2"/>
    <dgm:cxn modelId="{59216B9A-676B-432A-A929-00211FFCA9D7}" type="presParOf" srcId="{CC004AB8-D8E9-49B7-BD90-B3A06EE8A5F9}" destId="{3F1335AB-61B3-442F-8EBC-AFD1AAED57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แผนภาพบริบทร้านโทรศัพท์มือถือ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-1240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/>
    </dgm:pt>
    <dgm:pt modelId="{16DD13B5-5D83-464F-A8B4-3EF122DC4F47}" type="pres">
      <dgm:prSet presAssocID="{D63C17E8-304E-4B76-8580-E7CBDC794696}" presName="parallelogram6" presStyleLbl="alignNode1" presStyleIdx="5" presStyleCnt="7"/>
      <dgm:spPr/>
    </dgm:pt>
    <dgm:pt modelId="{D64EF461-1E16-433A-9A5E-12556C4E8967}" type="pres">
      <dgm:prSet presAssocID="{D63C17E8-304E-4B76-8580-E7CBDC794696}" presName="parallelogram7" presStyleLbl="alignNode1" presStyleIdx="6" presStyleCnt="7"/>
      <dgm:spPr/>
    </dgm:pt>
  </dgm:ptLst>
  <dgm:cxnLst>
    <dgm:cxn modelId="{74ADAE0D-F1A1-43A5-872A-833D6B8D4889}" type="presOf" srcId="{7F5660CE-1655-44EF-A646-B8335DF19E9D}" destId="{BD7B7D9B-63D6-4AEB-9FC0-959C6546F510}" srcOrd="0" destOrd="0" presId="urn:microsoft.com/office/officeart/2008/layout/VerticalAccentList"/>
    <dgm:cxn modelId="{22550B76-E41A-42A4-BF0F-DE5EE50B4A41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5DEC8A8C-2EA0-4B2A-A81C-34B67AEE009A}" type="presParOf" srcId="{BD7B7D9B-63D6-4AEB-9FC0-959C6546F510}" destId="{99357B74-3858-4C3D-BC1D-25EDE6419F79}" srcOrd="0" destOrd="0" presId="urn:microsoft.com/office/officeart/2008/layout/VerticalAccentList"/>
    <dgm:cxn modelId="{1C2701AF-39DC-4557-B065-B5CB453158D4}" type="presParOf" srcId="{99357B74-3858-4C3D-BC1D-25EDE6419F79}" destId="{BF272824-9639-417C-AEE2-2FB6F6D8A6B2}" srcOrd="0" destOrd="0" presId="urn:microsoft.com/office/officeart/2008/layout/VerticalAccentList"/>
    <dgm:cxn modelId="{B0396730-54AA-486D-9B15-516501CD62A0}" type="presParOf" srcId="{BD7B7D9B-63D6-4AEB-9FC0-959C6546F510}" destId="{12F0BE04-AA68-46D0-8DAE-B7B4611E83AA}" srcOrd="1" destOrd="0" presId="urn:microsoft.com/office/officeart/2008/layout/VerticalAccentList"/>
    <dgm:cxn modelId="{C721E054-EC30-4014-B72A-FD71BC86102F}" type="presParOf" srcId="{12F0BE04-AA68-46D0-8DAE-B7B4611E83AA}" destId="{CFC14655-C72A-4B07-96D2-6546BC9847EC}" srcOrd="0" destOrd="0" presId="urn:microsoft.com/office/officeart/2008/layout/VerticalAccentList"/>
    <dgm:cxn modelId="{B6C7B7B3-9D95-466E-9E0E-A05CBD28A588}" type="presParOf" srcId="{12F0BE04-AA68-46D0-8DAE-B7B4611E83AA}" destId="{53AC2FA9-FF90-4EBD-B5CF-95D3A44E0CDE}" srcOrd="1" destOrd="0" presId="urn:microsoft.com/office/officeart/2008/layout/VerticalAccentList"/>
    <dgm:cxn modelId="{8335040A-CFA7-425F-A91D-64017ED7E904}" type="presParOf" srcId="{12F0BE04-AA68-46D0-8DAE-B7B4611E83AA}" destId="{2B63758C-478A-4B35-BF3C-50A84C06E74D}" srcOrd="2" destOrd="0" presId="urn:microsoft.com/office/officeart/2008/layout/VerticalAccentList"/>
    <dgm:cxn modelId="{EACB52A0-4F57-41CF-9E39-BDBBA009DEC6}" type="presParOf" srcId="{12F0BE04-AA68-46D0-8DAE-B7B4611E83AA}" destId="{DFD1AFEA-974E-4940-881D-00B5F4CC08D0}" srcOrd="3" destOrd="0" presId="urn:microsoft.com/office/officeart/2008/layout/VerticalAccentList"/>
    <dgm:cxn modelId="{DE612682-A0C7-4AF2-A2AD-470B1461B23D}" type="presParOf" srcId="{12F0BE04-AA68-46D0-8DAE-B7B4611E83AA}" destId="{810AB064-7D35-49A1-A75D-562E968295CA}" srcOrd="4" destOrd="0" presId="urn:microsoft.com/office/officeart/2008/layout/VerticalAccentList"/>
    <dgm:cxn modelId="{5EB66DBA-5738-4EFE-9470-F41A2BF4DDCA}" type="presParOf" srcId="{12F0BE04-AA68-46D0-8DAE-B7B4611E83AA}" destId="{16DD13B5-5D83-464F-A8B4-3EF122DC4F47}" srcOrd="5" destOrd="0" presId="urn:microsoft.com/office/officeart/2008/layout/VerticalAccentList"/>
    <dgm:cxn modelId="{0E4AAA83-0768-4437-A012-731F8B79C8DF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1A28B9-95DB-43C9-BF0C-22BE1FF93EF9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D19898E5-AB0D-4295-8872-53AAC9144437}">
      <dgm:prSet phldrT="[ข้อความ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ระบบจัดการร้านโทรศัพท์มือถือ กรณีศึกษาร้าน</a:t>
          </a:r>
          <a:r>
            <a:rPr lang="th-T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แฮป</a:t>
          </a:r>
          <a:r>
            <a: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ปี้</a:t>
          </a:r>
          <a:r>
            <a:rPr lang="th-TH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โฟน</a:t>
          </a:r>
          <a:endParaRPr lang="th-TH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A254670D-027C-4976-A665-4DA22D6951CD}" type="parTrans" cxnId="{A6DA3AFB-E4BB-47AA-8991-938AA942FDAB}">
      <dgm:prSet/>
      <dgm:spPr/>
      <dgm:t>
        <a:bodyPr/>
        <a:lstStyle/>
        <a:p>
          <a:endParaRPr lang="th-TH"/>
        </a:p>
      </dgm:t>
    </dgm:pt>
    <dgm:pt modelId="{B050517D-36D2-4B4E-9F0E-B23945D77FA2}" type="sibTrans" cxnId="{A6DA3AFB-E4BB-47AA-8991-938AA942FDAB}">
      <dgm:prSet/>
      <dgm:spPr/>
      <dgm:t>
        <a:bodyPr/>
        <a:lstStyle/>
        <a:p>
          <a:endParaRPr lang="th-TH"/>
        </a:p>
      </dgm:t>
    </dgm:pt>
    <dgm:pt modelId="{4E6D83B1-4B60-4BC3-B17E-3FC2E8C9283A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จัดการข้อมูลหลัก</a:t>
          </a:r>
        </a:p>
      </dgm:t>
    </dgm:pt>
    <dgm:pt modelId="{C28CC5A3-DE58-4A3B-AF23-0262313F0DBF}" type="parTrans" cxnId="{B524DA08-0B36-415B-8F6C-4238736D506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D90710F9-DC9C-49FE-BE65-5A3CCBC79126}" type="sibTrans" cxnId="{B524DA08-0B36-415B-8F6C-4238736D5069}">
      <dgm:prSet/>
      <dgm:spPr/>
      <dgm:t>
        <a:bodyPr/>
        <a:lstStyle/>
        <a:p>
          <a:endParaRPr lang="th-TH"/>
        </a:p>
      </dgm:t>
    </dgm:pt>
    <dgm:pt modelId="{F0FD046E-1161-4DA3-AE3F-79F00E78EF8C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ข้อมูลลูกค้า</a:t>
          </a:r>
        </a:p>
      </dgm:t>
    </dgm:pt>
    <dgm:pt modelId="{A45E2D1C-849A-465F-BB21-4335D2F0E7D1}" type="parTrans" cxnId="{8A10E098-A1A2-49B7-A320-6C838A78676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7FE8D291-735C-4842-A14D-C4E7CEFBC07A}" type="sibTrans" cxnId="{8A10E098-A1A2-49B7-A320-6C838A78676F}">
      <dgm:prSet/>
      <dgm:spPr/>
      <dgm:t>
        <a:bodyPr/>
        <a:lstStyle/>
        <a:p>
          <a:endParaRPr lang="th-TH"/>
        </a:p>
      </dgm:t>
    </dgm:pt>
    <dgm:pt modelId="{DF7B6635-A7CA-48D2-B2EB-860447035F15}">
      <dgm:prSet phldrT="[ข้อความ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คลังสินค้า</a:t>
          </a:r>
        </a:p>
      </dgm:t>
    </dgm:pt>
    <dgm:pt modelId="{46A098D3-FC7F-42BA-8E6E-9DAE9AE06117}" type="parTrans" cxnId="{B81CC7E5-D5DA-4A94-A5CE-1050E2977EC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11FC4F4A-6F10-4609-B9F9-5D6A4C412896}" type="sibTrans" cxnId="{B81CC7E5-D5DA-4A94-A5CE-1050E2977EC6}">
      <dgm:prSet/>
      <dgm:spPr/>
      <dgm:t>
        <a:bodyPr/>
        <a:lstStyle/>
        <a:p>
          <a:endParaRPr lang="th-TH"/>
        </a:p>
      </dgm:t>
    </dgm:pt>
    <dgm:pt modelId="{DF4CC27B-926F-4DAE-AE1B-9E632DC8F0C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บาร์โค้ด</a:t>
          </a:r>
        </a:p>
      </dgm:t>
    </dgm:pt>
    <dgm:pt modelId="{E2481607-54CA-4586-9558-0E453529F2A3}" type="parTrans" cxnId="{3C77A696-240E-48E3-BDA7-0780171B941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0BABAA73-8838-47FC-BDD4-6ED9AC7A3F5E}" type="sibTrans" cxnId="{3C77A696-240E-48E3-BDA7-0780171B9411}">
      <dgm:prSet/>
      <dgm:spPr/>
      <dgm:t>
        <a:bodyPr/>
        <a:lstStyle/>
        <a:p>
          <a:endParaRPr lang="th-TH"/>
        </a:p>
      </dgm:t>
    </dgm:pt>
    <dgm:pt modelId="{3F6A0668-B67B-41DD-9BA8-7CE86B4F2D1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ขายสินค้า</a:t>
          </a:r>
        </a:p>
      </dgm:t>
    </dgm:pt>
    <dgm:pt modelId="{6E5D564C-EA79-430C-A0A9-FEBEE510577A}" type="parTrans" cxnId="{84A222A7-703F-4C0B-9CF1-4EA04CCC639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A6FD067-BC2C-4E3D-ADA3-70EF89A324E4}" type="sibTrans" cxnId="{84A222A7-703F-4C0B-9CF1-4EA04CCC6397}">
      <dgm:prSet/>
      <dgm:spPr/>
      <dgm:t>
        <a:bodyPr/>
        <a:lstStyle/>
        <a:p>
          <a:endParaRPr lang="th-TH"/>
        </a:p>
      </dgm:t>
    </dgm:pt>
    <dgm:pt modelId="{47615CA1-2972-4695-BB06-8B22E9C9417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ซ่อมสินค้า</a:t>
          </a:r>
        </a:p>
      </dgm:t>
    </dgm:pt>
    <dgm:pt modelId="{A655FEC3-7C9F-4DC1-9720-90F915788EA9}" type="parTrans" cxnId="{D97332FA-CD28-4BC4-9970-A626C89C113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0ACAB1A-16CD-46FF-BCFE-C728C669CB3E}" type="sibTrans" cxnId="{D97332FA-CD28-4BC4-9970-A626C89C1134}">
      <dgm:prSet/>
      <dgm:spPr/>
      <dgm:t>
        <a:bodyPr/>
        <a:lstStyle/>
        <a:p>
          <a:endParaRPr lang="th-TH"/>
        </a:p>
      </dgm:t>
    </dgm:pt>
    <dgm:pt modelId="{2468E3F4-191A-424E-93BC-C036EB52BB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ตรวจสอบสินค้า</a:t>
          </a:r>
        </a:p>
      </dgm:t>
    </dgm:pt>
    <dgm:pt modelId="{800B0104-0BDD-46E7-B1BD-6997E5B046FC}" type="parTrans" cxnId="{29F865A8-C6B7-488E-BE02-3562042B8DD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78C1D033-2497-4F4C-BFB5-632A4917477D}" type="sibTrans" cxnId="{29F865A8-C6B7-488E-BE02-3562042B8DDA}">
      <dgm:prSet/>
      <dgm:spPr/>
      <dgm:t>
        <a:bodyPr/>
        <a:lstStyle/>
        <a:p>
          <a:endParaRPr lang="th-TH"/>
        </a:p>
      </dgm:t>
    </dgm:pt>
    <dgm:pt modelId="{7F5C0F8C-B14E-46CC-8DD4-EAB1D29EC53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รายละเอียดกำไรขั้นต้น</a:t>
          </a:r>
        </a:p>
      </dgm:t>
    </dgm:pt>
    <dgm:pt modelId="{F9BFDED0-5C53-4AA5-A239-6B7913A06EF7}" type="parTrans" cxnId="{31DB81B2-1AE1-4798-8F5F-3115B4B61F5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EFC20A3-D06A-4A17-9244-908D457B4294}" type="sibTrans" cxnId="{31DB81B2-1AE1-4798-8F5F-3115B4B61F5D}">
      <dgm:prSet/>
      <dgm:spPr/>
      <dgm:t>
        <a:bodyPr/>
        <a:lstStyle/>
        <a:p>
          <a:endParaRPr lang="th-TH"/>
        </a:p>
      </dgm:t>
    </dgm:pt>
    <dgm:pt modelId="{D9863C6D-D4C0-4CBD-A725-C1462E8499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จัดทำรางงาน</a:t>
          </a:r>
        </a:p>
      </dgm:t>
    </dgm:pt>
    <dgm:pt modelId="{2B24EF36-09F6-4E89-A0BE-A5FDC4EB0DEA}" type="parTrans" cxnId="{FC3478E0-A9D8-448F-9749-B3B8A6277F9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6E82265B-854E-4967-8B53-DF9ED75B2EB9}" type="sibTrans" cxnId="{FC3478E0-A9D8-448F-9749-B3B8A6277F96}">
      <dgm:prSet/>
      <dgm:spPr/>
      <dgm:t>
        <a:bodyPr/>
        <a:lstStyle/>
        <a:p>
          <a:endParaRPr lang="th-TH"/>
        </a:p>
      </dgm:t>
    </dgm:pt>
    <dgm:pt modelId="{AE83FCCE-23D7-493B-9A9E-9698046F719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รายละเอียดสินค้าคงเหลือ</a:t>
          </a:r>
        </a:p>
      </dgm:t>
    </dgm:pt>
    <dgm:pt modelId="{B9C67932-221C-4723-9E33-E1E827B8F636}" type="parTrans" cxnId="{E944AC07-4BBC-46BD-AA5A-89B5F85B60E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C43B3263-95E2-4317-B756-B06588401418}" type="sibTrans" cxnId="{E944AC07-4BBC-46BD-AA5A-89B5F85B60E5}">
      <dgm:prSet/>
      <dgm:spPr/>
      <dgm:t>
        <a:bodyPr/>
        <a:lstStyle/>
        <a:p>
          <a:endParaRPr lang="th-TH"/>
        </a:p>
      </dgm:t>
    </dgm:pt>
    <dgm:pt modelId="{BF55798C-273F-4C60-B9EB-0C4F8F76995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รายงานการตัดสต็อกสินค้า</a:t>
          </a:r>
        </a:p>
      </dgm:t>
    </dgm:pt>
    <dgm:pt modelId="{246BEA82-5977-404A-9367-5DA64C8E038B}" type="parTrans" cxnId="{5F950175-1EA8-4314-BF67-057486054BC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30122A42-4DA2-4F26-8662-0EB2B8D62ED9}" type="sibTrans" cxnId="{5F950175-1EA8-4314-BF67-057486054BC9}">
      <dgm:prSet/>
      <dgm:spPr/>
      <dgm:t>
        <a:bodyPr/>
        <a:lstStyle/>
        <a:p>
          <a:endParaRPr lang="th-TH"/>
        </a:p>
      </dgm:t>
    </dgm:pt>
    <dgm:pt modelId="{E7E67EF5-1186-4A7B-A7FF-2D57511EA6B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ปรับปรุงข้อมูลพนักงาน</a:t>
          </a:r>
        </a:p>
      </dgm:t>
    </dgm:pt>
    <dgm:pt modelId="{4DF51640-9A5D-4260-9E62-651674DAA675}" type="parTrans" cxnId="{2FC9AB55-8D06-4B49-ADA2-BF0F4F51F91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C773E4C3-52C4-4160-B5FB-EF4E99E743D6}" type="sibTrans" cxnId="{2FC9AB55-8D06-4B49-ADA2-BF0F4F51F91C}">
      <dgm:prSet/>
      <dgm:spPr/>
      <dgm:t>
        <a:bodyPr/>
        <a:lstStyle/>
        <a:p>
          <a:endParaRPr lang="th-TH"/>
        </a:p>
      </dgm:t>
    </dgm:pt>
    <dgm:pt modelId="{1E39A1F3-9E4B-4FE9-9B93-81A1ADEBF30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ปรับปรุงข้อมูลร้าน</a:t>
          </a:r>
        </a:p>
      </dgm:t>
    </dgm:pt>
    <dgm:pt modelId="{A5810AFF-104B-42D4-ADA4-18EB04783885}" type="parTrans" cxnId="{644BE62C-B294-4624-8B2F-C4D98446E3D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6A442D6C-169A-4F6A-91B4-C0C46AB214B7}" type="sibTrans" cxnId="{644BE62C-B294-4624-8B2F-C4D98446E3DE}">
      <dgm:prSet/>
      <dgm:spPr/>
      <dgm:t>
        <a:bodyPr/>
        <a:lstStyle/>
        <a:p>
          <a:endParaRPr lang="th-TH"/>
        </a:p>
      </dgm:t>
    </dgm:pt>
    <dgm:pt modelId="{513B8115-C060-4A7E-9819-8B76B6B51D1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ข้อมูลหลัก</a:t>
          </a:r>
        </a:p>
      </dgm:t>
    </dgm:pt>
    <dgm:pt modelId="{B383B612-EE03-406D-A21D-4B38672473D4}" type="parTrans" cxnId="{82F3DA61-0E10-4E3A-BCAF-A54679948A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90FB0991-9896-4850-AD60-D310C9A340E8}" type="sibTrans" cxnId="{82F3DA61-0E10-4E3A-BCAF-A54679948AD9}">
      <dgm:prSet/>
      <dgm:spPr/>
      <dgm:t>
        <a:bodyPr/>
        <a:lstStyle/>
        <a:p>
          <a:endParaRPr lang="th-TH"/>
        </a:p>
      </dgm:t>
    </dgm:pt>
    <dgm:pt modelId="{E6B17CD1-EAF3-47EF-AC7E-B5601189255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สมัครสมาชิก</a:t>
          </a:r>
        </a:p>
      </dgm:t>
    </dgm:pt>
    <dgm:pt modelId="{91EBECEA-1602-4730-A03B-E537033505C6}" type="parTrans" cxnId="{444581F6-4084-40A0-8ADC-509AF1DFF68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8A9BCC0B-39CC-4EE2-A39A-4F2EB4742535}" type="sibTrans" cxnId="{444581F6-4084-40A0-8ADC-509AF1DFF68C}">
      <dgm:prSet/>
      <dgm:spPr/>
      <dgm:t>
        <a:bodyPr/>
        <a:lstStyle/>
        <a:p>
          <a:endParaRPr lang="th-TH"/>
        </a:p>
      </dgm:t>
    </dgm:pt>
    <dgm:pt modelId="{FF755D12-8164-4824-8C54-90931A4297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ปรับปรุงข้อมูลสมาชิก</a:t>
          </a:r>
        </a:p>
      </dgm:t>
    </dgm:pt>
    <dgm:pt modelId="{8DB7535B-E833-4697-A820-94618859FD15}" type="parTrans" cxnId="{2EEA0842-3760-42CD-B972-37388676D70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78C01A6-363B-4659-99D8-708C7D17955C}" type="sibTrans" cxnId="{2EEA0842-3760-42CD-B972-37388676D706}">
      <dgm:prSet/>
      <dgm:spPr/>
      <dgm:t>
        <a:bodyPr/>
        <a:lstStyle/>
        <a:p>
          <a:endParaRPr lang="th-TH"/>
        </a:p>
      </dgm:t>
    </dgm:pt>
    <dgm:pt modelId="{0BEA3A63-8043-4F2D-AC5F-30EEC4DCB7F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gm:t>
    </dgm:pt>
    <dgm:pt modelId="{205F0293-69C0-42CA-AC7E-A9DCC7711F93}" type="parTrans" cxnId="{83B05F9B-99E0-4FCD-B6AC-4B1D1D6F89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30FF3804-8DE1-4818-91D5-E2AD28548DE6}" type="sibTrans" cxnId="{83B05F9B-99E0-4FCD-B6AC-4B1D1D6F89B5}">
      <dgm:prSet/>
      <dgm:spPr/>
      <dgm:t>
        <a:bodyPr/>
        <a:lstStyle/>
        <a:p>
          <a:endParaRPr lang="th-TH"/>
        </a:p>
      </dgm:t>
    </dgm:pt>
    <dgm:pt modelId="{2D220B88-3298-43C6-B0EE-33B94E3FD6D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สินค้าใกล้หมด</a:t>
          </a:r>
        </a:p>
      </dgm:t>
    </dgm:pt>
    <dgm:pt modelId="{027D576B-2C64-49D2-9474-CF35D11E5B4F}" type="parTrans" cxnId="{4F79D6C8-66CB-4E83-A824-D335F859AA8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912C9584-D6AA-487C-B029-CC9DE14E58F3}" type="sibTrans" cxnId="{4F79D6C8-66CB-4E83-A824-D335F859AA85}">
      <dgm:prSet/>
      <dgm:spPr/>
      <dgm:t>
        <a:bodyPr/>
        <a:lstStyle/>
        <a:p>
          <a:endParaRPr lang="th-TH"/>
        </a:p>
      </dgm:t>
    </dgm:pt>
    <dgm:pt modelId="{649F60AA-2614-47A9-9EF3-4637F9DC7F7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สั่งซื้อสินค้า</a:t>
          </a:r>
        </a:p>
      </dgm:t>
    </dgm:pt>
    <dgm:pt modelId="{BAD74B72-D6DD-46EB-A841-D382F19BE873}" type="parTrans" cxnId="{7D14EA1F-AA53-4D13-A223-3B43B69D4A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7FB527D1-2D8A-49B8-AF02-606CC270F882}" type="sibTrans" cxnId="{7D14EA1F-AA53-4D13-A223-3B43B69D4A26}">
      <dgm:prSet/>
      <dgm:spPr/>
      <dgm:t>
        <a:bodyPr/>
        <a:lstStyle/>
        <a:p>
          <a:endParaRPr lang="th-TH"/>
        </a:p>
      </dgm:t>
    </dgm:pt>
    <dgm:pt modelId="{11F3146C-0977-4C7E-8120-B49C88550EF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ขายสินค้า</a:t>
          </a:r>
        </a:p>
      </dgm:t>
    </dgm:pt>
    <dgm:pt modelId="{D361556C-E22B-4166-9985-DCD05C3D09CF}" type="parTrans" cxnId="{249D1719-FD94-458A-B2DE-D385A221E25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CF99162-EC4B-468A-BDCA-56930E76F813}" type="sibTrans" cxnId="{249D1719-FD94-458A-B2DE-D385A221E250}">
      <dgm:prSet/>
      <dgm:spPr/>
      <dgm:t>
        <a:bodyPr/>
        <a:lstStyle/>
        <a:p>
          <a:endParaRPr lang="th-TH"/>
        </a:p>
      </dgm:t>
    </dgm:pt>
    <dgm:pt modelId="{019105C6-C863-4F62-9455-95301D7F0FE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จองสินค้า</a:t>
          </a:r>
        </a:p>
      </dgm:t>
    </dgm:pt>
    <dgm:pt modelId="{852FF2A1-EE78-4F34-B3E4-7723403C0B11}" type="parTrans" cxnId="{E636035E-AC00-4F11-B94F-232AB71F288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5F9AF121-F448-42CF-B5B8-4C74C87844A7}" type="sibTrans" cxnId="{E636035E-AC00-4F11-B94F-232AB71F2883}">
      <dgm:prSet/>
      <dgm:spPr/>
      <dgm:t>
        <a:bodyPr/>
        <a:lstStyle/>
        <a:p>
          <a:endParaRPr lang="th-TH"/>
        </a:p>
      </dgm:t>
    </dgm:pt>
    <dgm:pt modelId="{469E2F1B-A5A2-4835-92CC-44DE5B95E5C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ปิดบัญชีการขาย</a:t>
          </a:r>
        </a:p>
      </dgm:t>
    </dgm:pt>
    <dgm:pt modelId="{D4FD3141-4135-445A-AB85-A98FAB27654F}" type="parTrans" cxnId="{F4DCFEB8-0804-499E-8CB5-97D7B4E90B0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9397D003-4BAB-4C29-9475-FE6979E1E2C2}" type="sibTrans" cxnId="{F4DCFEB8-0804-499E-8CB5-97D7B4E90B09}">
      <dgm:prSet/>
      <dgm:spPr/>
      <dgm:t>
        <a:bodyPr/>
        <a:lstStyle/>
        <a:p>
          <a:endParaRPr lang="th-TH"/>
        </a:p>
      </dgm:t>
    </dgm:pt>
    <dgm:pt modelId="{9E282FF1-4FDE-415F-A3C1-1BD2D39F9A1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 anchorCtr="1"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รับสินค้าเข้าคลัง</a:t>
          </a:r>
        </a:p>
      </dgm:t>
    </dgm:pt>
    <dgm:pt modelId="{A4CFB635-631A-44A0-B5FA-0E07ECD0DFF5}" type="parTrans" cxnId="{7B1472CF-8340-4F22-80BB-434B1C04680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E40CB0B-4116-430A-9BC5-DA6F94FC6F0B}" type="sibTrans" cxnId="{7B1472CF-8340-4F22-80BB-434B1C046806}">
      <dgm:prSet/>
      <dgm:spPr/>
      <dgm:t>
        <a:bodyPr/>
        <a:lstStyle/>
        <a:p>
          <a:endParaRPr lang="th-TH"/>
        </a:p>
      </dgm:t>
    </dgm:pt>
    <dgm:pt modelId="{9A4E4507-615E-4188-94B5-9993FE8B5F0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 anchorCtr="1"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gm:t>
    </dgm:pt>
    <dgm:pt modelId="{549461F0-B54C-4BF6-8315-863E6A5878F8}" type="parTrans" cxnId="{5D01C92B-5717-43F3-A48D-EA91C943241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BDB1F5AE-BD02-4EF8-AC53-2FED8704A317}" type="sibTrans" cxnId="{5D01C92B-5717-43F3-A48D-EA91C943241A}">
      <dgm:prSet/>
      <dgm:spPr/>
      <dgm:t>
        <a:bodyPr/>
        <a:lstStyle/>
        <a:p>
          <a:endParaRPr lang="th-TH"/>
        </a:p>
      </dgm:t>
    </dgm:pt>
    <dgm:pt modelId="{7FFF51F2-2DA2-44C4-A45E-203C555E4C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gm:t>
    </dgm:pt>
    <dgm:pt modelId="{CF091F77-F01C-4582-8A46-8B2206676FC7}" type="parTrans" cxnId="{A8DB87B3-3884-4C20-BD25-5C0094BA7FC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5EF1DFB1-BBC8-47D8-A9B4-ABC5FAB728C6}" type="sibTrans" cxnId="{A8DB87B3-3884-4C20-BD25-5C0094BA7FC3}">
      <dgm:prSet/>
      <dgm:spPr/>
      <dgm:t>
        <a:bodyPr/>
        <a:lstStyle/>
        <a:p>
          <a:endParaRPr lang="th-TH"/>
        </a:p>
      </dgm:t>
    </dgm:pt>
    <dgm:pt modelId="{AFB481B9-B0A1-48D7-9568-F11694EB4E4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รายงานการสั่งซื้อสินค้า</a:t>
          </a:r>
        </a:p>
      </dgm:t>
    </dgm:pt>
    <dgm:pt modelId="{A662432F-7105-4338-BDCD-6AEFE8045C90}" type="parTrans" cxnId="{9F0F4D43-C305-4912-8A93-B0266373425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83CA2E38-4FDB-43EF-9021-84B98AB76727}" type="sibTrans" cxnId="{9F0F4D43-C305-4912-8A93-B02663734254}">
      <dgm:prSet/>
      <dgm:spPr/>
      <dgm:t>
        <a:bodyPr/>
        <a:lstStyle/>
        <a:p>
          <a:endParaRPr lang="th-TH"/>
        </a:p>
      </dgm:t>
    </dgm:pt>
    <dgm:pt modelId="{F2E7DC3F-297C-4827-AFA3-5B39AA04C19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ซ่อมสินค้า</a:t>
          </a:r>
        </a:p>
      </dgm:t>
    </dgm:pt>
    <dgm:pt modelId="{FE9A604A-3437-4950-9D86-D3E5FFDC8BD4}" type="parTrans" cxnId="{C616924B-17E1-49D1-AAA8-CC90F63ACE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6B40990D-B416-4873-8DA3-78A209D0C686}" type="sibTrans" cxnId="{C616924B-17E1-49D1-AAA8-CC90F63ACE4C}">
      <dgm:prSet/>
      <dgm:spPr/>
      <dgm:t>
        <a:bodyPr/>
        <a:lstStyle/>
        <a:p>
          <a:endParaRPr lang="th-TH"/>
        </a:p>
      </dgm:t>
    </dgm:pt>
    <dgm:pt modelId="{EDF4FAD0-34D4-450A-9C94-10541733BF8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gm:t>
    </dgm:pt>
    <dgm:pt modelId="{3341665C-3D26-499D-BF35-5EA0A878F3E2}" type="parTrans" cxnId="{985DD272-4AB5-48E8-BD60-74ED833F2F9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F669A207-AA64-4BE1-9BE3-29BFCD12CF12}" type="sibTrans" cxnId="{985DD272-4AB5-48E8-BD60-74ED833F2F9F}">
      <dgm:prSet/>
      <dgm:spPr/>
      <dgm:t>
        <a:bodyPr/>
        <a:lstStyle/>
        <a:p>
          <a:endParaRPr lang="th-TH"/>
        </a:p>
      </dgm:t>
    </dgm:pt>
    <dgm:pt modelId="{EDFE9D33-4E31-4D22-BBC7-C1AD0B3237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dirty="0">
              <a:latin typeface="TH Sarabun New" pitchFamily="34" charset="-34"/>
              <a:cs typeface="TH Sarabun New" pitchFamily="34" charset="-34"/>
            </a:rPr>
            <a:t>รายงานการซ่อมสินค้า</a:t>
          </a:r>
        </a:p>
      </dgm:t>
    </dgm:pt>
    <dgm:pt modelId="{CED68738-CA3E-4D30-84BC-6504A3EA101F}" type="parTrans" cxnId="{2A0C2C70-D424-40A4-9743-9526EEE2F4B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1800">
            <a:latin typeface="TH Sarabun New" pitchFamily="34" charset="-34"/>
            <a:cs typeface="TH Sarabun New" pitchFamily="34" charset="-34"/>
          </a:endParaRPr>
        </a:p>
      </dgm:t>
    </dgm:pt>
    <dgm:pt modelId="{9108C470-7C14-48E5-A89E-E4E76FB7CAEE}" type="sibTrans" cxnId="{2A0C2C70-D424-40A4-9743-9526EEE2F4BC}">
      <dgm:prSet/>
      <dgm:spPr/>
      <dgm:t>
        <a:bodyPr/>
        <a:lstStyle/>
        <a:p>
          <a:endParaRPr lang="th-TH"/>
        </a:p>
      </dgm:t>
    </dgm:pt>
    <dgm:pt modelId="{B33EFA4F-6AF3-4DD1-982F-81A4475CEADA}" type="pres">
      <dgm:prSet presAssocID="{2C1A28B9-95DB-43C9-BF0C-22BE1FF93E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8067FF-F487-4E25-981E-07E0A0860C0E}" type="pres">
      <dgm:prSet presAssocID="{D19898E5-AB0D-4295-8872-53AAC9144437}" presName="hierRoot1" presStyleCnt="0">
        <dgm:presLayoutVars>
          <dgm:hierBranch val="init"/>
        </dgm:presLayoutVars>
      </dgm:prSet>
      <dgm:spPr/>
    </dgm:pt>
    <dgm:pt modelId="{83364E9B-CCDA-477E-BF54-E0571255FA42}" type="pres">
      <dgm:prSet presAssocID="{D19898E5-AB0D-4295-8872-53AAC9144437}" presName="rootComposite1" presStyleCnt="0"/>
      <dgm:spPr/>
    </dgm:pt>
    <dgm:pt modelId="{ACA55E3C-0A1C-4A8B-A421-1102E9C5C32D}" type="pres">
      <dgm:prSet presAssocID="{D19898E5-AB0D-4295-8872-53AAC9144437}" presName="rootText1" presStyleLbl="node0" presStyleIdx="0" presStyleCnt="1" custScaleX="785718" custScaleY="240966" custLinFactNeighborX="21987" custLinFactNeighborY="-12315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84F89FF-97A8-4ABB-A208-8D45E6DFBBC4}" type="pres">
      <dgm:prSet presAssocID="{D19898E5-AB0D-4295-8872-53AAC9144437}" presName="rootConnector1" presStyleLbl="node1" presStyleIdx="0" presStyleCnt="0"/>
      <dgm:spPr/>
    </dgm:pt>
    <dgm:pt modelId="{423540EC-058A-4B6B-B6BD-6D05010E45C5}" type="pres">
      <dgm:prSet presAssocID="{D19898E5-AB0D-4295-8872-53AAC9144437}" presName="hierChild2" presStyleCnt="0"/>
      <dgm:spPr/>
    </dgm:pt>
    <dgm:pt modelId="{9DFE3ED4-018C-496D-BC9C-A9BC5512EB87}" type="pres">
      <dgm:prSet presAssocID="{C28CC5A3-DE58-4A3B-AF23-0262313F0DBF}" presName="Name37" presStyleLbl="parChTrans1D2" presStyleIdx="0" presStyleCnt="7"/>
      <dgm:spPr>
        <a:prstGeom prst="flowChartAlternateProcess">
          <a:avLst/>
        </a:prstGeom>
      </dgm:spPr>
    </dgm:pt>
    <dgm:pt modelId="{5EFD5522-0FA4-41AE-B150-5063D4F53FB9}" type="pres">
      <dgm:prSet presAssocID="{4E6D83B1-4B60-4BC3-B17E-3FC2E8C9283A}" presName="hierRoot2" presStyleCnt="0">
        <dgm:presLayoutVars>
          <dgm:hierBranch val="init"/>
        </dgm:presLayoutVars>
      </dgm:prSet>
      <dgm:spPr/>
    </dgm:pt>
    <dgm:pt modelId="{8F113307-A6A1-46D8-8229-EDC6A7B2587C}" type="pres">
      <dgm:prSet presAssocID="{4E6D83B1-4B60-4BC3-B17E-3FC2E8C9283A}" presName="rootComposite" presStyleCnt="0"/>
      <dgm:spPr/>
    </dgm:pt>
    <dgm:pt modelId="{702C3AE1-BAB1-4068-BE24-CFC3183DA60B}" type="pres">
      <dgm:prSet presAssocID="{4E6D83B1-4B60-4BC3-B17E-3FC2E8C9283A}" presName="rootText" presStyleLbl="node2" presStyleIdx="0" presStyleCnt="7" custScaleX="161051" custScaleY="144071" custLinFactNeighborX="-85" custLinFactNeighborY="-104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86E86EE-EEB2-4874-A302-850317859B90}" type="pres">
      <dgm:prSet presAssocID="{4E6D83B1-4B60-4BC3-B17E-3FC2E8C9283A}" presName="rootConnector" presStyleLbl="node2" presStyleIdx="0" presStyleCnt="7"/>
      <dgm:spPr/>
    </dgm:pt>
    <dgm:pt modelId="{7D2DB6B0-0ED0-4AE0-89DC-9E80137198D2}" type="pres">
      <dgm:prSet presAssocID="{4E6D83B1-4B60-4BC3-B17E-3FC2E8C9283A}" presName="hierChild4" presStyleCnt="0"/>
      <dgm:spPr/>
    </dgm:pt>
    <dgm:pt modelId="{E7A3920E-9F06-46FD-B488-02730FB6C4C7}" type="pres">
      <dgm:prSet presAssocID="{4DF51640-9A5D-4260-9E62-651674DAA675}" presName="Name37" presStyleLbl="parChTrans1D3" presStyleIdx="0" presStyleCnt="22"/>
      <dgm:spPr>
        <a:prstGeom prst="flowChartAlternateProcess">
          <a:avLst/>
        </a:prstGeom>
      </dgm:spPr>
    </dgm:pt>
    <dgm:pt modelId="{BCC7ABA4-CD1E-4C3A-A88E-4C4D9BFB2B9F}" type="pres">
      <dgm:prSet presAssocID="{E7E67EF5-1186-4A7B-A7FF-2D57511EA6B9}" presName="hierRoot2" presStyleCnt="0">
        <dgm:presLayoutVars>
          <dgm:hierBranch val="init"/>
        </dgm:presLayoutVars>
      </dgm:prSet>
      <dgm:spPr/>
    </dgm:pt>
    <dgm:pt modelId="{F0CACFAE-223E-484B-A9C0-B6620AAD5DC3}" type="pres">
      <dgm:prSet presAssocID="{E7E67EF5-1186-4A7B-A7FF-2D57511EA6B9}" presName="rootComposite" presStyleCnt="0"/>
      <dgm:spPr/>
    </dgm:pt>
    <dgm:pt modelId="{ADAA2783-9E90-4B38-A42B-B2CA4DCADE4E}" type="pres">
      <dgm:prSet presAssocID="{E7E67EF5-1186-4A7B-A7FF-2D57511EA6B9}" presName="rootText" presStyleLbl="node3" presStyleIdx="0" presStyleCnt="22" custScaleX="166568" custScaleY="151753" custLinFactNeighborX="-9885" custLinFactNeighborY="-1876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7B19CD6E-71EF-4E64-9DAF-D3D613A02525}" type="pres">
      <dgm:prSet presAssocID="{E7E67EF5-1186-4A7B-A7FF-2D57511EA6B9}" presName="rootConnector" presStyleLbl="node3" presStyleIdx="0" presStyleCnt="22"/>
      <dgm:spPr/>
    </dgm:pt>
    <dgm:pt modelId="{8C63FB5D-6434-4F92-ADDD-5E8D6295F27D}" type="pres">
      <dgm:prSet presAssocID="{E7E67EF5-1186-4A7B-A7FF-2D57511EA6B9}" presName="hierChild4" presStyleCnt="0"/>
      <dgm:spPr/>
    </dgm:pt>
    <dgm:pt modelId="{1D045987-9EF3-4D8B-9785-D1E0DF9A28A8}" type="pres">
      <dgm:prSet presAssocID="{E7E67EF5-1186-4A7B-A7FF-2D57511EA6B9}" presName="hierChild5" presStyleCnt="0"/>
      <dgm:spPr/>
    </dgm:pt>
    <dgm:pt modelId="{8E21701F-DB7A-4221-A597-8FECA51682FF}" type="pres">
      <dgm:prSet presAssocID="{A5810AFF-104B-42D4-ADA4-18EB04783885}" presName="Name37" presStyleLbl="parChTrans1D3" presStyleIdx="1" presStyleCnt="22"/>
      <dgm:spPr>
        <a:prstGeom prst="flowChartAlternateProcess">
          <a:avLst/>
        </a:prstGeom>
      </dgm:spPr>
    </dgm:pt>
    <dgm:pt modelId="{CB216DF7-24BE-4727-8D4C-5929FFBCCD4C}" type="pres">
      <dgm:prSet presAssocID="{1E39A1F3-9E4B-4FE9-9B93-81A1ADEBF302}" presName="hierRoot2" presStyleCnt="0">
        <dgm:presLayoutVars>
          <dgm:hierBranch val="init"/>
        </dgm:presLayoutVars>
      </dgm:prSet>
      <dgm:spPr/>
    </dgm:pt>
    <dgm:pt modelId="{DB1A5C8D-C1FD-43A6-BE90-4D640143BDCF}" type="pres">
      <dgm:prSet presAssocID="{1E39A1F3-9E4B-4FE9-9B93-81A1ADEBF302}" presName="rootComposite" presStyleCnt="0"/>
      <dgm:spPr/>
    </dgm:pt>
    <dgm:pt modelId="{18FE16EF-16B3-46ED-9ECC-E9B70513D506}" type="pres">
      <dgm:prSet presAssocID="{1E39A1F3-9E4B-4FE9-9B93-81A1ADEBF302}" presName="rootText" presStyleLbl="node3" presStyleIdx="1" presStyleCnt="22" custScaleX="166568" custScaleY="151753" custLinFactNeighborX="-9885" custLinFactNeighborY="-1876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1D87C85-AD93-4A78-B275-886FC629C003}" type="pres">
      <dgm:prSet presAssocID="{1E39A1F3-9E4B-4FE9-9B93-81A1ADEBF302}" presName="rootConnector" presStyleLbl="node3" presStyleIdx="1" presStyleCnt="22"/>
      <dgm:spPr/>
    </dgm:pt>
    <dgm:pt modelId="{879D3F83-A0B6-4047-B3C9-51D5D16A72BD}" type="pres">
      <dgm:prSet presAssocID="{1E39A1F3-9E4B-4FE9-9B93-81A1ADEBF302}" presName="hierChild4" presStyleCnt="0"/>
      <dgm:spPr/>
    </dgm:pt>
    <dgm:pt modelId="{C3B6DAB5-C278-44B3-8C86-250A8C848B45}" type="pres">
      <dgm:prSet presAssocID="{1E39A1F3-9E4B-4FE9-9B93-81A1ADEBF302}" presName="hierChild5" presStyleCnt="0"/>
      <dgm:spPr/>
    </dgm:pt>
    <dgm:pt modelId="{C3CFFF93-3EB4-4906-B213-D133097BF6F2}" type="pres">
      <dgm:prSet presAssocID="{B383B612-EE03-406D-A21D-4B38672473D4}" presName="Name37" presStyleLbl="parChTrans1D3" presStyleIdx="2" presStyleCnt="22"/>
      <dgm:spPr>
        <a:prstGeom prst="flowChartAlternateProcess">
          <a:avLst/>
        </a:prstGeom>
      </dgm:spPr>
    </dgm:pt>
    <dgm:pt modelId="{9E128C79-BEB8-40DA-B4A6-BF52B3686D91}" type="pres">
      <dgm:prSet presAssocID="{513B8115-C060-4A7E-9819-8B76B6B51D19}" presName="hierRoot2" presStyleCnt="0">
        <dgm:presLayoutVars>
          <dgm:hierBranch val="init"/>
        </dgm:presLayoutVars>
      </dgm:prSet>
      <dgm:spPr/>
    </dgm:pt>
    <dgm:pt modelId="{DD9C8A10-26B0-4A76-A4A6-7EAC7468F646}" type="pres">
      <dgm:prSet presAssocID="{513B8115-C060-4A7E-9819-8B76B6B51D19}" presName="rootComposite" presStyleCnt="0"/>
      <dgm:spPr/>
    </dgm:pt>
    <dgm:pt modelId="{E00D6FDC-706F-47DD-8ED2-4F92ED5522B9}" type="pres">
      <dgm:prSet presAssocID="{513B8115-C060-4A7E-9819-8B76B6B51D19}" presName="rootText" presStyleLbl="node3" presStyleIdx="2" presStyleCnt="22" custScaleX="166568" custScaleY="151753" custLinFactNeighborX="-9885" custLinFactNeighborY="-1876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E8299468-CBFB-4D6F-B34F-7809AF99F10A}" type="pres">
      <dgm:prSet presAssocID="{513B8115-C060-4A7E-9819-8B76B6B51D19}" presName="rootConnector" presStyleLbl="node3" presStyleIdx="2" presStyleCnt="22"/>
      <dgm:spPr/>
    </dgm:pt>
    <dgm:pt modelId="{79A17819-F5F2-4FCC-BFF7-9600265A8F45}" type="pres">
      <dgm:prSet presAssocID="{513B8115-C060-4A7E-9819-8B76B6B51D19}" presName="hierChild4" presStyleCnt="0"/>
      <dgm:spPr/>
    </dgm:pt>
    <dgm:pt modelId="{8337D1C8-26B5-4795-BF43-6B9EAB1E973C}" type="pres">
      <dgm:prSet presAssocID="{513B8115-C060-4A7E-9819-8B76B6B51D19}" presName="hierChild5" presStyleCnt="0"/>
      <dgm:spPr/>
    </dgm:pt>
    <dgm:pt modelId="{BAE49C67-4750-411B-94D2-BEC0C1665269}" type="pres">
      <dgm:prSet presAssocID="{4E6D83B1-4B60-4BC3-B17E-3FC2E8C9283A}" presName="hierChild5" presStyleCnt="0"/>
      <dgm:spPr/>
    </dgm:pt>
    <dgm:pt modelId="{3FF943A8-BDE5-40EA-90FE-3639C4198F89}" type="pres">
      <dgm:prSet presAssocID="{A45E2D1C-849A-465F-BB21-4335D2F0E7D1}" presName="Name37" presStyleLbl="parChTrans1D2" presStyleIdx="1" presStyleCnt="7"/>
      <dgm:spPr>
        <a:prstGeom prst="flowChartAlternateProcess">
          <a:avLst/>
        </a:prstGeom>
      </dgm:spPr>
    </dgm:pt>
    <dgm:pt modelId="{DAA95538-1B09-4E57-A965-B3BD3DAD1A42}" type="pres">
      <dgm:prSet presAssocID="{F0FD046E-1161-4DA3-AE3F-79F00E78EF8C}" presName="hierRoot2" presStyleCnt="0">
        <dgm:presLayoutVars>
          <dgm:hierBranch val="init"/>
        </dgm:presLayoutVars>
      </dgm:prSet>
      <dgm:spPr/>
    </dgm:pt>
    <dgm:pt modelId="{9EEE03F1-4573-49BC-BB1B-4DD7C4B181FC}" type="pres">
      <dgm:prSet presAssocID="{F0FD046E-1161-4DA3-AE3F-79F00E78EF8C}" presName="rootComposite" presStyleCnt="0"/>
      <dgm:spPr/>
    </dgm:pt>
    <dgm:pt modelId="{FE1DFCD7-0453-4E53-B294-7EEE87152577}" type="pres">
      <dgm:prSet presAssocID="{F0FD046E-1161-4DA3-AE3F-79F00E78EF8C}" presName="rootText" presStyleLbl="node2" presStyleIdx="1" presStyleCnt="7" custScaleX="161051" custScaleY="144071" custLinFactNeighborX="5292" custLinFactNeighborY="-104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6861D70-3120-4185-9508-682FE313D68C}" type="pres">
      <dgm:prSet presAssocID="{F0FD046E-1161-4DA3-AE3F-79F00E78EF8C}" presName="rootConnector" presStyleLbl="node2" presStyleIdx="1" presStyleCnt="7"/>
      <dgm:spPr/>
    </dgm:pt>
    <dgm:pt modelId="{7044EC37-7BC5-47E0-BA50-92ED8B8B2C26}" type="pres">
      <dgm:prSet presAssocID="{F0FD046E-1161-4DA3-AE3F-79F00E78EF8C}" presName="hierChild4" presStyleCnt="0"/>
      <dgm:spPr/>
    </dgm:pt>
    <dgm:pt modelId="{D8315FA6-E6AA-4E12-A179-0CF2A6AC38BD}" type="pres">
      <dgm:prSet presAssocID="{91EBECEA-1602-4730-A03B-E537033505C6}" presName="Name37" presStyleLbl="parChTrans1D3" presStyleIdx="3" presStyleCnt="22"/>
      <dgm:spPr>
        <a:prstGeom prst="flowChartAlternateProcess">
          <a:avLst/>
        </a:prstGeom>
      </dgm:spPr>
    </dgm:pt>
    <dgm:pt modelId="{CE5D412B-320B-4F63-8465-B9F78F468F87}" type="pres">
      <dgm:prSet presAssocID="{E6B17CD1-EAF3-47EF-AC7E-B5601189255E}" presName="hierRoot2" presStyleCnt="0">
        <dgm:presLayoutVars>
          <dgm:hierBranch val="init"/>
        </dgm:presLayoutVars>
      </dgm:prSet>
      <dgm:spPr/>
    </dgm:pt>
    <dgm:pt modelId="{9E9CB23A-ABCE-46CE-AE54-CE348903DFBF}" type="pres">
      <dgm:prSet presAssocID="{E6B17CD1-EAF3-47EF-AC7E-B5601189255E}" presName="rootComposite" presStyleCnt="0"/>
      <dgm:spPr/>
    </dgm:pt>
    <dgm:pt modelId="{F284C584-1BD1-40CA-8968-78C8632EE747}" type="pres">
      <dgm:prSet presAssocID="{E6B17CD1-EAF3-47EF-AC7E-B5601189255E}" presName="rootText" presStyleLbl="node3" presStyleIdx="3" presStyleCnt="22" custScaleX="147607" custScaleY="136128" custLinFactNeighborX="-704" custLinFactNeighborY="-12115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6400C8FF-AE1F-465C-A988-793F646F2A55}" type="pres">
      <dgm:prSet presAssocID="{E6B17CD1-EAF3-47EF-AC7E-B5601189255E}" presName="rootConnector" presStyleLbl="node3" presStyleIdx="3" presStyleCnt="22"/>
      <dgm:spPr/>
    </dgm:pt>
    <dgm:pt modelId="{0CFD23B8-CE7F-427B-B9DA-CD63A5B570D8}" type="pres">
      <dgm:prSet presAssocID="{E6B17CD1-EAF3-47EF-AC7E-B5601189255E}" presName="hierChild4" presStyleCnt="0"/>
      <dgm:spPr/>
    </dgm:pt>
    <dgm:pt modelId="{29C78040-0474-45A5-8B18-E87D81BA1CB9}" type="pres">
      <dgm:prSet presAssocID="{E6B17CD1-EAF3-47EF-AC7E-B5601189255E}" presName="hierChild5" presStyleCnt="0"/>
      <dgm:spPr/>
    </dgm:pt>
    <dgm:pt modelId="{8D34419A-9EA9-4CD8-9527-4E7A34873544}" type="pres">
      <dgm:prSet presAssocID="{8DB7535B-E833-4697-A820-94618859FD15}" presName="Name37" presStyleLbl="parChTrans1D3" presStyleIdx="4" presStyleCnt="22"/>
      <dgm:spPr>
        <a:prstGeom prst="flowChartAlternateProcess">
          <a:avLst/>
        </a:prstGeom>
      </dgm:spPr>
    </dgm:pt>
    <dgm:pt modelId="{584A2FE7-950C-4277-97A4-3E93258E965E}" type="pres">
      <dgm:prSet presAssocID="{FF755D12-8164-4824-8C54-90931A429743}" presName="hierRoot2" presStyleCnt="0">
        <dgm:presLayoutVars>
          <dgm:hierBranch val="init"/>
        </dgm:presLayoutVars>
      </dgm:prSet>
      <dgm:spPr/>
    </dgm:pt>
    <dgm:pt modelId="{125930A7-BD1B-420C-945A-31BDE3838BD4}" type="pres">
      <dgm:prSet presAssocID="{FF755D12-8164-4824-8C54-90931A429743}" presName="rootComposite" presStyleCnt="0"/>
      <dgm:spPr/>
    </dgm:pt>
    <dgm:pt modelId="{F4C789EB-CE6B-4C60-9AD0-CC3BAF61F63D}" type="pres">
      <dgm:prSet presAssocID="{FF755D12-8164-4824-8C54-90931A429743}" presName="rootText" presStyleLbl="node3" presStyleIdx="4" presStyleCnt="22" custScaleX="147607" custScaleY="136128" custLinFactNeighborX="-704" custLinFactNeighborY="-587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54F3B76-5EC8-4091-9CF4-DED43907D484}" type="pres">
      <dgm:prSet presAssocID="{FF755D12-8164-4824-8C54-90931A429743}" presName="rootConnector" presStyleLbl="node3" presStyleIdx="4" presStyleCnt="22"/>
      <dgm:spPr/>
    </dgm:pt>
    <dgm:pt modelId="{435BB3B5-A6E2-400B-AE62-DDAAFDA2D3C1}" type="pres">
      <dgm:prSet presAssocID="{FF755D12-8164-4824-8C54-90931A429743}" presName="hierChild4" presStyleCnt="0"/>
      <dgm:spPr/>
    </dgm:pt>
    <dgm:pt modelId="{4AD68CA5-503B-472C-A1B6-88A2F8F7FB62}" type="pres">
      <dgm:prSet presAssocID="{FF755D12-8164-4824-8C54-90931A429743}" presName="hierChild5" presStyleCnt="0"/>
      <dgm:spPr/>
    </dgm:pt>
    <dgm:pt modelId="{427D775D-4413-4CA9-839E-3240164A56BB}" type="pres">
      <dgm:prSet presAssocID="{205F0293-69C0-42CA-AC7E-A9DCC7711F93}" presName="Name37" presStyleLbl="parChTrans1D3" presStyleIdx="5" presStyleCnt="22"/>
      <dgm:spPr>
        <a:prstGeom prst="flowChartAlternateProcess">
          <a:avLst/>
        </a:prstGeom>
      </dgm:spPr>
    </dgm:pt>
    <dgm:pt modelId="{25DED6F3-54AB-483B-BE5A-5A630BA050F8}" type="pres">
      <dgm:prSet presAssocID="{0BEA3A63-8043-4F2D-AC5F-30EEC4DCB7F6}" presName="hierRoot2" presStyleCnt="0">
        <dgm:presLayoutVars>
          <dgm:hierBranch val="init"/>
        </dgm:presLayoutVars>
      </dgm:prSet>
      <dgm:spPr/>
    </dgm:pt>
    <dgm:pt modelId="{3ECC4245-80C4-4F53-99A2-498A27DDFBB4}" type="pres">
      <dgm:prSet presAssocID="{0BEA3A63-8043-4F2D-AC5F-30EEC4DCB7F6}" presName="rootComposite" presStyleCnt="0"/>
      <dgm:spPr/>
    </dgm:pt>
    <dgm:pt modelId="{CF2DA99F-F210-4DCE-9B8A-69FF4412F3AB}" type="pres">
      <dgm:prSet presAssocID="{0BEA3A63-8043-4F2D-AC5F-30EEC4DCB7F6}" presName="rootText" presStyleLbl="node3" presStyleIdx="5" presStyleCnt="22" custScaleX="147607" custScaleY="136128" custLinFactNeighborX="-704" custLinFactNeighborY="-2012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E90B159-C7D6-4D32-AC66-F9DEB05C0BCD}" type="pres">
      <dgm:prSet presAssocID="{0BEA3A63-8043-4F2D-AC5F-30EEC4DCB7F6}" presName="rootConnector" presStyleLbl="node3" presStyleIdx="5" presStyleCnt="22"/>
      <dgm:spPr/>
    </dgm:pt>
    <dgm:pt modelId="{6C3EBE35-38CA-4858-926A-5B6B32A6905B}" type="pres">
      <dgm:prSet presAssocID="{0BEA3A63-8043-4F2D-AC5F-30EEC4DCB7F6}" presName="hierChild4" presStyleCnt="0"/>
      <dgm:spPr/>
    </dgm:pt>
    <dgm:pt modelId="{260CC8F5-FA09-4757-8A16-E6665DDCEBE0}" type="pres">
      <dgm:prSet presAssocID="{0BEA3A63-8043-4F2D-AC5F-30EEC4DCB7F6}" presName="hierChild5" presStyleCnt="0"/>
      <dgm:spPr/>
    </dgm:pt>
    <dgm:pt modelId="{0D30A7A3-1ACD-4DEC-BD81-2DD4A6F240A3}" type="pres">
      <dgm:prSet presAssocID="{F0FD046E-1161-4DA3-AE3F-79F00E78EF8C}" presName="hierChild5" presStyleCnt="0"/>
      <dgm:spPr/>
    </dgm:pt>
    <dgm:pt modelId="{DB0EDDC5-F8CC-44D7-AD46-9523DCCA92A7}" type="pres">
      <dgm:prSet presAssocID="{46A098D3-FC7F-42BA-8E6E-9DAE9AE06117}" presName="Name37" presStyleLbl="parChTrans1D2" presStyleIdx="2" presStyleCnt="7"/>
      <dgm:spPr>
        <a:prstGeom prst="flowChartAlternateProcess">
          <a:avLst/>
        </a:prstGeom>
      </dgm:spPr>
    </dgm:pt>
    <dgm:pt modelId="{9CDD5D3B-C02A-456E-9F96-179B58D39343}" type="pres">
      <dgm:prSet presAssocID="{DF7B6635-A7CA-48D2-B2EB-860447035F15}" presName="hierRoot2" presStyleCnt="0">
        <dgm:presLayoutVars>
          <dgm:hierBranch val="r"/>
        </dgm:presLayoutVars>
      </dgm:prSet>
      <dgm:spPr/>
    </dgm:pt>
    <dgm:pt modelId="{9B311C50-DEC5-4642-9022-E4A5410A6F9F}" type="pres">
      <dgm:prSet presAssocID="{DF7B6635-A7CA-48D2-B2EB-860447035F15}" presName="rootComposite" presStyleCnt="0"/>
      <dgm:spPr/>
    </dgm:pt>
    <dgm:pt modelId="{7D7732AF-C96D-4845-A612-4951F5E90E7E}" type="pres">
      <dgm:prSet presAssocID="{DF7B6635-A7CA-48D2-B2EB-860447035F15}" presName="rootText" presStyleLbl="node2" presStyleIdx="2" presStyleCnt="7" custScaleX="161051" custScaleY="144071" custLinFactNeighborX="9483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3A78E38-40F8-4BC1-946B-053F99D04189}" type="pres">
      <dgm:prSet presAssocID="{DF7B6635-A7CA-48D2-B2EB-860447035F15}" presName="rootConnector" presStyleLbl="node2" presStyleIdx="2" presStyleCnt="7"/>
      <dgm:spPr/>
    </dgm:pt>
    <dgm:pt modelId="{BBD669D3-B3D5-42CD-9621-152F606073D2}" type="pres">
      <dgm:prSet presAssocID="{DF7B6635-A7CA-48D2-B2EB-860447035F15}" presName="hierChild4" presStyleCnt="0"/>
      <dgm:spPr/>
    </dgm:pt>
    <dgm:pt modelId="{8E238816-B15D-4353-AF81-678E6224EF22}" type="pres">
      <dgm:prSet presAssocID="{027D576B-2C64-49D2-9474-CF35D11E5B4F}" presName="Name50" presStyleLbl="parChTrans1D3" presStyleIdx="6" presStyleCnt="22"/>
      <dgm:spPr>
        <a:prstGeom prst="flowChartAlternateProcess">
          <a:avLst/>
        </a:prstGeom>
      </dgm:spPr>
    </dgm:pt>
    <dgm:pt modelId="{DF551816-72C1-4C21-94C5-97B731368537}" type="pres">
      <dgm:prSet presAssocID="{2D220B88-3298-43C6-B0EE-33B94E3FD6D5}" presName="hierRoot2" presStyleCnt="0">
        <dgm:presLayoutVars>
          <dgm:hierBranch val="init"/>
        </dgm:presLayoutVars>
      </dgm:prSet>
      <dgm:spPr/>
    </dgm:pt>
    <dgm:pt modelId="{C393EB99-84C3-4073-9EBF-43D7DCBACEC3}" type="pres">
      <dgm:prSet presAssocID="{2D220B88-3298-43C6-B0EE-33B94E3FD6D5}" presName="rootComposite" presStyleCnt="0"/>
      <dgm:spPr/>
    </dgm:pt>
    <dgm:pt modelId="{5A7DE96C-BE93-44FE-A1F9-D851335E09C1}" type="pres">
      <dgm:prSet presAssocID="{2D220B88-3298-43C6-B0EE-33B94E3FD6D5}" presName="rootText" presStyleLbl="node3" presStyleIdx="6" presStyleCnt="22" custScaleX="166568" custScaleY="136128" custLinFactNeighborX="17534" custLinFactNeighborY="-1208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AD7A163-EE9B-4AEB-A6B0-41A1853BB92B}" type="pres">
      <dgm:prSet presAssocID="{2D220B88-3298-43C6-B0EE-33B94E3FD6D5}" presName="rootConnector" presStyleLbl="node3" presStyleIdx="6" presStyleCnt="22"/>
      <dgm:spPr/>
    </dgm:pt>
    <dgm:pt modelId="{31F50FC6-8F84-411F-8F47-17E8178A75F8}" type="pres">
      <dgm:prSet presAssocID="{2D220B88-3298-43C6-B0EE-33B94E3FD6D5}" presName="hierChild4" presStyleCnt="0"/>
      <dgm:spPr/>
    </dgm:pt>
    <dgm:pt modelId="{BD06CF0B-AF14-402E-A4EA-7E88F6251B3D}" type="pres">
      <dgm:prSet presAssocID="{2D220B88-3298-43C6-B0EE-33B94E3FD6D5}" presName="hierChild5" presStyleCnt="0"/>
      <dgm:spPr/>
    </dgm:pt>
    <dgm:pt modelId="{EB0AED66-F619-45CC-BAB7-CC3B7F3C0496}" type="pres">
      <dgm:prSet presAssocID="{BAD74B72-D6DD-46EB-A841-D382F19BE873}" presName="Name50" presStyleLbl="parChTrans1D3" presStyleIdx="7" presStyleCnt="22"/>
      <dgm:spPr>
        <a:prstGeom prst="flowChartAlternateProcess">
          <a:avLst/>
        </a:prstGeom>
      </dgm:spPr>
    </dgm:pt>
    <dgm:pt modelId="{7FF8E30D-D134-42AC-8EB8-D8E4DA2542E8}" type="pres">
      <dgm:prSet presAssocID="{649F60AA-2614-47A9-9EF3-4637F9DC7F79}" presName="hierRoot2" presStyleCnt="0">
        <dgm:presLayoutVars>
          <dgm:hierBranch val="init"/>
        </dgm:presLayoutVars>
      </dgm:prSet>
      <dgm:spPr/>
    </dgm:pt>
    <dgm:pt modelId="{3EAA00A4-A10B-40A9-BC74-3A358FD9F1A8}" type="pres">
      <dgm:prSet presAssocID="{649F60AA-2614-47A9-9EF3-4637F9DC7F79}" presName="rootComposite" presStyleCnt="0"/>
      <dgm:spPr/>
    </dgm:pt>
    <dgm:pt modelId="{C71A6C9B-D9A4-4A22-A3E4-DDA1CB0BC431}" type="pres">
      <dgm:prSet presAssocID="{649F60AA-2614-47A9-9EF3-4637F9DC7F79}" presName="rootText" presStyleLbl="node3" presStyleIdx="7" presStyleCnt="22" custScaleX="166568" custScaleY="136128" custLinFactNeighborX="17534" custLinFactNeighborY="-1208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215377A-74D3-44D9-85AC-84EBC4F80314}" type="pres">
      <dgm:prSet presAssocID="{649F60AA-2614-47A9-9EF3-4637F9DC7F79}" presName="rootConnector" presStyleLbl="node3" presStyleIdx="7" presStyleCnt="22"/>
      <dgm:spPr/>
    </dgm:pt>
    <dgm:pt modelId="{0CDC9818-1A83-4E1A-A381-8205D81CDF83}" type="pres">
      <dgm:prSet presAssocID="{649F60AA-2614-47A9-9EF3-4637F9DC7F79}" presName="hierChild4" presStyleCnt="0"/>
      <dgm:spPr/>
    </dgm:pt>
    <dgm:pt modelId="{943507EF-DA29-4029-8F19-0B5402448C56}" type="pres">
      <dgm:prSet presAssocID="{649F60AA-2614-47A9-9EF3-4637F9DC7F79}" presName="hierChild5" presStyleCnt="0"/>
      <dgm:spPr/>
    </dgm:pt>
    <dgm:pt modelId="{A377067F-F69E-4555-B5EC-15C6E1BF8622}" type="pres">
      <dgm:prSet presAssocID="{A4CFB635-631A-44A0-B5FA-0E07ECD0DFF5}" presName="Name50" presStyleLbl="parChTrans1D3" presStyleIdx="8" presStyleCnt="22"/>
      <dgm:spPr>
        <a:prstGeom prst="flowChartAlternateProcess">
          <a:avLst/>
        </a:prstGeom>
      </dgm:spPr>
    </dgm:pt>
    <dgm:pt modelId="{2064375B-A823-40AC-ACFC-9BA886F138EE}" type="pres">
      <dgm:prSet presAssocID="{9E282FF1-4FDE-415F-A3C1-1BD2D39F9A12}" presName="hierRoot2" presStyleCnt="0">
        <dgm:presLayoutVars>
          <dgm:hierBranch val="hang"/>
        </dgm:presLayoutVars>
      </dgm:prSet>
      <dgm:spPr/>
    </dgm:pt>
    <dgm:pt modelId="{C2C35A0E-8CDC-4002-B65F-BF51B6FEC18E}" type="pres">
      <dgm:prSet presAssocID="{9E282FF1-4FDE-415F-A3C1-1BD2D39F9A12}" presName="rootComposite" presStyleCnt="0"/>
      <dgm:spPr/>
    </dgm:pt>
    <dgm:pt modelId="{9DC3F082-9672-4EF0-AC81-A60939BA1F8D}" type="pres">
      <dgm:prSet presAssocID="{9E282FF1-4FDE-415F-A3C1-1BD2D39F9A12}" presName="rootText" presStyleLbl="node3" presStyleIdx="8" presStyleCnt="22" custScaleX="166568" custScaleY="136128" custLinFactNeighborX="17534" custLinFactNeighborY="-1208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7FC770C9-0F7A-4F5B-B7E5-3CA20E7F8282}" type="pres">
      <dgm:prSet presAssocID="{9E282FF1-4FDE-415F-A3C1-1BD2D39F9A12}" presName="rootConnector" presStyleLbl="node3" presStyleIdx="8" presStyleCnt="22"/>
      <dgm:spPr/>
    </dgm:pt>
    <dgm:pt modelId="{B465C3B9-667B-40DA-8D44-19FCF51A1A92}" type="pres">
      <dgm:prSet presAssocID="{9E282FF1-4FDE-415F-A3C1-1BD2D39F9A12}" presName="hierChild4" presStyleCnt="0"/>
      <dgm:spPr/>
    </dgm:pt>
    <dgm:pt modelId="{F1AA0A29-D7E9-4327-9744-EEF5824A4525}" type="pres">
      <dgm:prSet presAssocID="{9E282FF1-4FDE-415F-A3C1-1BD2D39F9A12}" presName="hierChild5" presStyleCnt="0"/>
      <dgm:spPr/>
    </dgm:pt>
    <dgm:pt modelId="{37A7B012-547B-4024-A710-3F4BFF5287AB}" type="pres">
      <dgm:prSet presAssocID="{549461F0-B54C-4BF6-8315-863E6A5878F8}" presName="Name50" presStyleLbl="parChTrans1D3" presStyleIdx="9" presStyleCnt="22"/>
      <dgm:spPr>
        <a:prstGeom prst="flowChartAlternateProcess">
          <a:avLst/>
        </a:prstGeom>
      </dgm:spPr>
    </dgm:pt>
    <dgm:pt modelId="{2297DB48-BF47-40D7-9EE7-6C4B8A2DEC65}" type="pres">
      <dgm:prSet presAssocID="{9A4E4507-615E-4188-94B5-9993FE8B5F00}" presName="hierRoot2" presStyleCnt="0">
        <dgm:presLayoutVars>
          <dgm:hierBranch val="init"/>
        </dgm:presLayoutVars>
      </dgm:prSet>
      <dgm:spPr/>
    </dgm:pt>
    <dgm:pt modelId="{0E761317-3621-4711-BB41-F759F7FD7620}" type="pres">
      <dgm:prSet presAssocID="{9A4E4507-615E-4188-94B5-9993FE8B5F00}" presName="rootComposite" presStyleCnt="0"/>
      <dgm:spPr/>
    </dgm:pt>
    <dgm:pt modelId="{EB7B120D-EAD2-41D8-9859-F9E72C79DE53}" type="pres">
      <dgm:prSet presAssocID="{9A4E4507-615E-4188-94B5-9993FE8B5F00}" presName="rootText" presStyleLbl="node3" presStyleIdx="9" presStyleCnt="22" custScaleX="166568" custScaleY="136128" custLinFactNeighborX="17534" custLinFactNeighborY="-1208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413429C-B28F-4D70-96D0-EB2371FEAF62}" type="pres">
      <dgm:prSet presAssocID="{9A4E4507-615E-4188-94B5-9993FE8B5F00}" presName="rootConnector" presStyleLbl="node3" presStyleIdx="9" presStyleCnt="22"/>
      <dgm:spPr/>
    </dgm:pt>
    <dgm:pt modelId="{B7732A41-0918-4D59-AB8A-623065EF6D4F}" type="pres">
      <dgm:prSet presAssocID="{9A4E4507-615E-4188-94B5-9993FE8B5F00}" presName="hierChild4" presStyleCnt="0"/>
      <dgm:spPr/>
    </dgm:pt>
    <dgm:pt modelId="{19D2080C-8069-4A7E-8CEB-6CBC7FE764E9}" type="pres">
      <dgm:prSet presAssocID="{9A4E4507-615E-4188-94B5-9993FE8B5F00}" presName="hierChild5" presStyleCnt="0"/>
      <dgm:spPr/>
    </dgm:pt>
    <dgm:pt modelId="{69235CC0-2272-4A3E-AC6B-825161C5FBAC}" type="pres">
      <dgm:prSet presAssocID="{DF7B6635-A7CA-48D2-B2EB-860447035F15}" presName="hierChild5" presStyleCnt="0"/>
      <dgm:spPr/>
    </dgm:pt>
    <dgm:pt modelId="{C9EA6E80-38C5-4FEA-84BF-49C4084BAE13}" type="pres">
      <dgm:prSet presAssocID="{E2481607-54CA-4586-9558-0E453529F2A3}" presName="Name37" presStyleLbl="parChTrans1D2" presStyleIdx="3" presStyleCnt="7"/>
      <dgm:spPr>
        <a:prstGeom prst="flowChartAlternateProcess">
          <a:avLst/>
        </a:prstGeom>
      </dgm:spPr>
    </dgm:pt>
    <dgm:pt modelId="{D5DE80A6-86B9-449F-9892-6E653B5232A0}" type="pres">
      <dgm:prSet presAssocID="{DF4CC27B-926F-4DAE-AE1B-9E632DC8F0C9}" presName="hierRoot2" presStyleCnt="0">
        <dgm:presLayoutVars>
          <dgm:hierBranch val="init"/>
        </dgm:presLayoutVars>
      </dgm:prSet>
      <dgm:spPr/>
    </dgm:pt>
    <dgm:pt modelId="{CDA415E6-3D93-4805-BEC2-7FCCDD30DD9C}" type="pres">
      <dgm:prSet presAssocID="{DF4CC27B-926F-4DAE-AE1B-9E632DC8F0C9}" presName="rootComposite" presStyleCnt="0"/>
      <dgm:spPr/>
    </dgm:pt>
    <dgm:pt modelId="{7214B196-7DA5-4693-B2E8-79CE24ACCB92}" type="pres">
      <dgm:prSet presAssocID="{DF4CC27B-926F-4DAE-AE1B-9E632DC8F0C9}" presName="rootText" presStyleLbl="node2" presStyleIdx="3" presStyleCnt="7" custScaleX="161051" custScaleY="14407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C54CA9D-A905-4A74-B59E-04352894F91B}" type="pres">
      <dgm:prSet presAssocID="{DF4CC27B-926F-4DAE-AE1B-9E632DC8F0C9}" presName="rootConnector" presStyleLbl="node2" presStyleIdx="3" presStyleCnt="7"/>
      <dgm:spPr/>
    </dgm:pt>
    <dgm:pt modelId="{852609A4-E815-4757-A926-27930021298D}" type="pres">
      <dgm:prSet presAssocID="{DF4CC27B-926F-4DAE-AE1B-9E632DC8F0C9}" presName="hierChild4" presStyleCnt="0"/>
      <dgm:spPr/>
    </dgm:pt>
    <dgm:pt modelId="{B9FE41A6-77C7-40E8-92BA-155D0ED29E1F}" type="pres">
      <dgm:prSet presAssocID="{DF4CC27B-926F-4DAE-AE1B-9E632DC8F0C9}" presName="hierChild5" presStyleCnt="0"/>
      <dgm:spPr/>
    </dgm:pt>
    <dgm:pt modelId="{BBDAE144-F7B1-425C-BE43-2E15A46DFDD7}" type="pres">
      <dgm:prSet presAssocID="{6E5D564C-EA79-430C-A0A9-FEBEE510577A}" presName="Name37" presStyleLbl="parChTrans1D2" presStyleIdx="4" presStyleCnt="7"/>
      <dgm:spPr>
        <a:prstGeom prst="flowChartAlternateProcess">
          <a:avLst/>
        </a:prstGeom>
      </dgm:spPr>
    </dgm:pt>
    <dgm:pt modelId="{BF5694EB-A7FC-4F0C-955B-4CF1D2FEF28E}" type="pres">
      <dgm:prSet presAssocID="{3F6A0668-B67B-41DD-9BA8-7CE86B4F2D13}" presName="hierRoot2" presStyleCnt="0">
        <dgm:presLayoutVars>
          <dgm:hierBranch val="l"/>
        </dgm:presLayoutVars>
      </dgm:prSet>
      <dgm:spPr/>
    </dgm:pt>
    <dgm:pt modelId="{DBEF4A11-0DAE-4B33-B5BE-2D56055D15BD}" type="pres">
      <dgm:prSet presAssocID="{3F6A0668-B67B-41DD-9BA8-7CE86B4F2D13}" presName="rootComposite" presStyleCnt="0"/>
      <dgm:spPr/>
    </dgm:pt>
    <dgm:pt modelId="{7E4F2DB5-6A78-49C8-A727-91E77559A84F}" type="pres">
      <dgm:prSet presAssocID="{3F6A0668-B67B-41DD-9BA8-7CE86B4F2D13}" presName="rootText" presStyleLbl="node2" presStyleIdx="4" presStyleCnt="7" custScaleX="161051" custScaleY="144071" custLinFactNeighborX="-802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1CDA179-E940-41FC-8362-4030CE53045D}" type="pres">
      <dgm:prSet presAssocID="{3F6A0668-B67B-41DD-9BA8-7CE86B4F2D13}" presName="rootConnector" presStyleLbl="node2" presStyleIdx="4" presStyleCnt="7"/>
      <dgm:spPr/>
    </dgm:pt>
    <dgm:pt modelId="{48D56FA3-4059-4A51-A5AC-9EE089858A27}" type="pres">
      <dgm:prSet presAssocID="{3F6A0668-B67B-41DD-9BA8-7CE86B4F2D13}" presName="hierChild4" presStyleCnt="0"/>
      <dgm:spPr/>
    </dgm:pt>
    <dgm:pt modelId="{97893A4C-C2D0-4A02-9268-DF711AC6483F}" type="pres">
      <dgm:prSet presAssocID="{D361556C-E22B-4166-9985-DCD05C3D09CF}" presName="Name50" presStyleLbl="parChTrans1D3" presStyleIdx="10" presStyleCnt="22"/>
      <dgm:spPr>
        <a:prstGeom prst="flowChartAlternateProcess">
          <a:avLst/>
        </a:prstGeom>
      </dgm:spPr>
    </dgm:pt>
    <dgm:pt modelId="{41CB082C-D46E-42E1-B9BC-2842C2ABFE1B}" type="pres">
      <dgm:prSet presAssocID="{11F3146C-0977-4C7E-8120-B49C88550EFB}" presName="hierRoot2" presStyleCnt="0">
        <dgm:presLayoutVars>
          <dgm:hierBranch val="l"/>
        </dgm:presLayoutVars>
      </dgm:prSet>
      <dgm:spPr/>
    </dgm:pt>
    <dgm:pt modelId="{B4ED5CAD-A9A4-4AC6-AA17-CBEBF375B583}" type="pres">
      <dgm:prSet presAssocID="{11F3146C-0977-4C7E-8120-B49C88550EFB}" presName="rootComposite" presStyleCnt="0"/>
      <dgm:spPr/>
    </dgm:pt>
    <dgm:pt modelId="{DCE49DAD-1D8B-4EA0-9550-7667F6BFAF9F}" type="pres">
      <dgm:prSet presAssocID="{11F3146C-0977-4C7E-8120-B49C88550EFB}" presName="rootText" presStyleLbl="node3" presStyleIdx="10" presStyleCnt="22" custScaleX="166568" custScaleY="136128" custLinFactNeighborX="-1201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D131EED-DC78-4A38-BF26-64FA6D170320}" type="pres">
      <dgm:prSet presAssocID="{11F3146C-0977-4C7E-8120-B49C88550EFB}" presName="rootConnector" presStyleLbl="node3" presStyleIdx="10" presStyleCnt="22"/>
      <dgm:spPr/>
    </dgm:pt>
    <dgm:pt modelId="{3C226C4C-1A2C-445A-A3F4-779CEA054EB5}" type="pres">
      <dgm:prSet presAssocID="{11F3146C-0977-4C7E-8120-B49C88550EFB}" presName="hierChild4" presStyleCnt="0"/>
      <dgm:spPr/>
    </dgm:pt>
    <dgm:pt modelId="{D8616290-433D-45D2-B148-A68C804A3C48}" type="pres">
      <dgm:prSet presAssocID="{11F3146C-0977-4C7E-8120-B49C88550EFB}" presName="hierChild5" presStyleCnt="0"/>
      <dgm:spPr/>
    </dgm:pt>
    <dgm:pt modelId="{24DF88A0-F471-4F92-A11C-A41C481C7D58}" type="pres">
      <dgm:prSet presAssocID="{852FF2A1-EE78-4F34-B3E4-7723403C0B11}" presName="Name50" presStyleLbl="parChTrans1D3" presStyleIdx="11" presStyleCnt="22"/>
      <dgm:spPr>
        <a:prstGeom prst="flowChartAlternateProcess">
          <a:avLst/>
        </a:prstGeom>
      </dgm:spPr>
    </dgm:pt>
    <dgm:pt modelId="{C0BB9827-EB5C-4703-8DDB-B9C2F7532DAE}" type="pres">
      <dgm:prSet presAssocID="{019105C6-C863-4F62-9455-95301D7F0FE7}" presName="hierRoot2" presStyleCnt="0">
        <dgm:presLayoutVars>
          <dgm:hierBranch val="l"/>
        </dgm:presLayoutVars>
      </dgm:prSet>
      <dgm:spPr/>
    </dgm:pt>
    <dgm:pt modelId="{F7AF24B6-9425-457B-9AF3-6EB42DFFC8DA}" type="pres">
      <dgm:prSet presAssocID="{019105C6-C863-4F62-9455-95301D7F0FE7}" presName="rootComposite" presStyleCnt="0"/>
      <dgm:spPr/>
    </dgm:pt>
    <dgm:pt modelId="{ABCB1FBA-5097-4DA5-AE57-243D8F5E465F}" type="pres">
      <dgm:prSet presAssocID="{019105C6-C863-4F62-9455-95301D7F0FE7}" presName="rootText" presStyleLbl="node3" presStyleIdx="11" presStyleCnt="22" custScaleX="166568" custScaleY="136128" custLinFactNeighborX="-1201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7ABA175B-1C30-4791-843C-7E14575BC17F}" type="pres">
      <dgm:prSet presAssocID="{019105C6-C863-4F62-9455-95301D7F0FE7}" presName="rootConnector" presStyleLbl="node3" presStyleIdx="11" presStyleCnt="22"/>
      <dgm:spPr/>
    </dgm:pt>
    <dgm:pt modelId="{FA4DB897-3573-44EF-8A94-9DED5F2465C3}" type="pres">
      <dgm:prSet presAssocID="{019105C6-C863-4F62-9455-95301D7F0FE7}" presName="hierChild4" presStyleCnt="0"/>
      <dgm:spPr/>
    </dgm:pt>
    <dgm:pt modelId="{044F9313-4955-4934-8974-17D5CCDBB14A}" type="pres">
      <dgm:prSet presAssocID="{019105C6-C863-4F62-9455-95301D7F0FE7}" presName="hierChild5" presStyleCnt="0"/>
      <dgm:spPr/>
    </dgm:pt>
    <dgm:pt modelId="{25C2DCE8-AD98-4865-A393-3024DD43CE9A}" type="pres">
      <dgm:prSet presAssocID="{D4FD3141-4135-445A-AB85-A98FAB27654F}" presName="Name50" presStyleLbl="parChTrans1D3" presStyleIdx="12" presStyleCnt="22"/>
      <dgm:spPr>
        <a:prstGeom prst="flowChartAlternateProcess">
          <a:avLst/>
        </a:prstGeom>
      </dgm:spPr>
    </dgm:pt>
    <dgm:pt modelId="{C49EE3BB-1D2A-4B74-B5A9-5F0FA3F942F6}" type="pres">
      <dgm:prSet presAssocID="{469E2F1B-A5A2-4835-92CC-44DE5B95E5CF}" presName="hierRoot2" presStyleCnt="0">
        <dgm:presLayoutVars>
          <dgm:hierBranch val="l"/>
        </dgm:presLayoutVars>
      </dgm:prSet>
      <dgm:spPr/>
    </dgm:pt>
    <dgm:pt modelId="{537F1758-4812-4B28-8184-15E94389DA41}" type="pres">
      <dgm:prSet presAssocID="{469E2F1B-A5A2-4835-92CC-44DE5B95E5CF}" presName="rootComposite" presStyleCnt="0"/>
      <dgm:spPr/>
    </dgm:pt>
    <dgm:pt modelId="{FFEB504D-1AA7-4307-9ABC-9C84A3A7E557}" type="pres">
      <dgm:prSet presAssocID="{469E2F1B-A5A2-4835-92CC-44DE5B95E5CF}" presName="rootText" presStyleLbl="node3" presStyleIdx="12" presStyleCnt="22" custScaleX="166568" custScaleY="136128" custLinFactNeighborX="-1201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306C62B-4B54-4F96-AB8E-C3A9FB122AD1}" type="pres">
      <dgm:prSet presAssocID="{469E2F1B-A5A2-4835-92CC-44DE5B95E5CF}" presName="rootConnector" presStyleLbl="node3" presStyleIdx="12" presStyleCnt="22"/>
      <dgm:spPr/>
    </dgm:pt>
    <dgm:pt modelId="{25BEA233-5C87-4D2E-ADA0-CA0052C515A7}" type="pres">
      <dgm:prSet presAssocID="{469E2F1B-A5A2-4835-92CC-44DE5B95E5CF}" presName="hierChild4" presStyleCnt="0"/>
      <dgm:spPr/>
    </dgm:pt>
    <dgm:pt modelId="{CEFF5BF6-ED6F-4D33-8DFF-339D6E2D9B95}" type="pres">
      <dgm:prSet presAssocID="{469E2F1B-A5A2-4835-92CC-44DE5B95E5CF}" presName="hierChild5" presStyleCnt="0"/>
      <dgm:spPr/>
    </dgm:pt>
    <dgm:pt modelId="{0C64B2E8-A41F-4D99-B822-70BD57875281}" type="pres">
      <dgm:prSet presAssocID="{CF091F77-F01C-4582-8A46-8B2206676FC7}" presName="Name50" presStyleLbl="parChTrans1D3" presStyleIdx="13" presStyleCnt="22"/>
      <dgm:spPr>
        <a:prstGeom prst="flowChartAlternateProcess">
          <a:avLst/>
        </a:prstGeom>
      </dgm:spPr>
    </dgm:pt>
    <dgm:pt modelId="{7E51ED33-3E8F-4E54-8F9D-23908833DCC8}" type="pres">
      <dgm:prSet presAssocID="{7FFF51F2-2DA2-44C4-A45E-203C555E4C3E}" presName="hierRoot2" presStyleCnt="0">
        <dgm:presLayoutVars>
          <dgm:hierBranch val="init"/>
        </dgm:presLayoutVars>
      </dgm:prSet>
      <dgm:spPr/>
    </dgm:pt>
    <dgm:pt modelId="{7052E4B4-E334-4CBE-ADE5-CA276C350B34}" type="pres">
      <dgm:prSet presAssocID="{7FFF51F2-2DA2-44C4-A45E-203C555E4C3E}" presName="rootComposite" presStyleCnt="0"/>
      <dgm:spPr/>
    </dgm:pt>
    <dgm:pt modelId="{63F1E386-1BA2-4063-BBF0-093C9D2EA139}" type="pres">
      <dgm:prSet presAssocID="{7FFF51F2-2DA2-44C4-A45E-203C555E4C3E}" presName="rootText" presStyleLbl="node3" presStyleIdx="13" presStyleCnt="22" custScaleX="166568" custScaleY="136128" custLinFactNeighborX="-1201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FC959E2-7D62-48D3-A755-52327FD08EE7}" type="pres">
      <dgm:prSet presAssocID="{7FFF51F2-2DA2-44C4-A45E-203C555E4C3E}" presName="rootConnector" presStyleLbl="node3" presStyleIdx="13" presStyleCnt="22"/>
      <dgm:spPr/>
    </dgm:pt>
    <dgm:pt modelId="{7D24F462-25DC-4D01-A59E-2E53F93409A5}" type="pres">
      <dgm:prSet presAssocID="{7FFF51F2-2DA2-44C4-A45E-203C555E4C3E}" presName="hierChild4" presStyleCnt="0"/>
      <dgm:spPr/>
    </dgm:pt>
    <dgm:pt modelId="{A06D7188-DF11-4B53-8E4F-614E7A4A2E74}" type="pres">
      <dgm:prSet presAssocID="{7FFF51F2-2DA2-44C4-A45E-203C555E4C3E}" presName="hierChild5" presStyleCnt="0"/>
      <dgm:spPr/>
    </dgm:pt>
    <dgm:pt modelId="{C66727A6-BD88-450F-9C2C-69387516E168}" type="pres">
      <dgm:prSet presAssocID="{3F6A0668-B67B-41DD-9BA8-7CE86B4F2D13}" presName="hierChild5" presStyleCnt="0"/>
      <dgm:spPr/>
    </dgm:pt>
    <dgm:pt modelId="{86B96A5B-30D2-44E4-9359-BEE41465B73F}" type="pres">
      <dgm:prSet presAssocID="{A655FEC3-7C9F-4DC1-9720-90F915788EA9}" presName="Name37" presStyleLbl="parChTrans1D2" presStyleIdx="5" presStyleCnt="7"/>
      <dgm:spPr>
        <a:prstGeom prst="flowChartAlternateProcess">
          <a:avLst/>
        </a:prstGeom>
      </dgm:spPr>
    </dgm:pt>
    <dgm:pt modelId="{D126580B-3771-405C-80D6-9651C29BF283}" type="pres">
      <dgm:prSet presAssocID="{47615CA1-2972-4695-BB06-8B22E9C9417C}" presName="hierRoot2" presStyleCnt="0">
        <dgm:presLayoutVars>
          <dgm:hierBranch val="l"/>
        </dgm:presLayoutVars>
      </dgm:prSet>
      <dgm:spPr/>
    </dgm:pt>
    <dgm:pt modelId="{FCFA8581-3E54-4F8F-8937-C13EFA9819B0}" type="pres">
      <dgm:prSet presAssocID="{47615CA1-2972-4695-BB06-8B22E9C9417C}" presName="rootComposite" presStyleCnt="0"/>
      <dgm:spPr/>
    </dgm:pt>
    <dgm:pt modelId="{68A9CDAC-6456-4E51-BFC3-8DD3A5AF1132}" type="pres">
      <dgm:prSet presAssocID="{47615CA1-2972-4695-BB06-8B22E9C9417C}" presName="rootText" presStyleLbl="node2" presStyleIdx="5" presStyleCnt="7" custScaleX="161051" custScaleY="144071" custLinFactNeighborX="-454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62946A4-1DA5-4769-8E80-7DDE573DD3D5}" type="pres">
      <dgm:prSet presAssocID="{47615CA1-2972-4695-BB06-8B22E9C9417C}" presName="rootConnector" presStyleLbl="node2" presStyleIdx="5" presStyleCnt="7"/>
      <dgm:spPr/>
    </dgm:pt>
    <dgm:pt modelId="{DB5B2C80-1786-4068-9F5D-DAEB49F4FF9A}" type="pres">
      <dgm:prSet presAssocID="{47615CA1-2972-4695-BB06-8B22E9C9417C}" presName="hierChild4" presStyleCnt="0"/>
      <dgm:spPr/>
    </dgm:pt>
    <dgm:pt modelId="{17E4E6D8-B58C-48F7-BB10-8ABDCCBA4656}" type="pres">
      <dgm:prSet presAssocID="{800B0104-0BDD-46E7-B1BD-6997E5B046FC}" presName="Name50" presStyleLbl="parChTrans1D3" presStyleIdx="14" presStyleCnt="22"/>
      <dgm:spPr>
        <a:prstGeom prst="flowChartAlternateProcess">
          <a:avLst/>
        </a:prstGeom>
      </dgm:spPr>
    </dgm:pt>
    <dgm:pt modelId="{04995D4B-F19E-4D83-A48A-343B6756C1C0}" type="pres">
      <dgm:prSet presAssocID="{2468E3F4-191A-424E-93BC-C036EB52BB4E}" presName="hierRoot2" presStyleCnt="0">
        <dgm:presLayoutVars>
          <dgm:hierBranch val="l"/>
        </dgm:presLayoutVars>
      </dgm:prSet>
      <dgm:spPr/>
    </dgm:pt>
    <dgm:pt modelId="{06CA4F62-6E4C-40BF-8944-851796124916}" type="pres">
      <dgm:prSet presAssocID="{2468E3F4-191A-424E-93BC-C036EB52BB4E}" presName="rootComposite" presStyleCnt="0"/>
      <dgm:spPr/>
    </dgm:pt>
    <dgm:pt modelId="{A32AEA8D-02F9-47E2-BB87-6FF7244F8BCE}" type="pres">
      <dgm:prSet presAssocID="{2468E3F4-191A-424E-93BC-C036EB52BB4E}" presName="rootText" presStyleLbl="node3" presStyleIdx="14" presStyleCnt="22" custScaleX="166568" custScaleY="136128" custLinFactNeighborX="5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8E72719-785A-4076-917C-DCC7FFE54650}" type="pres">
      <dgm:prSet presAssocID="{2468E3F4-191A-424E-93BC-C036EB52BB4E}" presName="rootConnector" presStyleLbl="node3" presStyleIdx="14" presStyleCnt="22"/>
      <dgm:spPr/>
    </dgm:pt>
    <dgm:pt modelId="{B518437E-5D08-4F47-B0FE-B8CD9E95AC9C}" type="pres">
      <dgm:prSet presAssocID="{2468E3F4-191A-424E-93BC-C036EB52BB4E}" presName="hierChild4" presStyleCnt="0"/>
      <dgm:spPr/>
    </dgm:pt>
    <dgm:pt modelId="{2E17EBB1-781C-4A7D-8CD6-C9CAD27F5678}" type="pres">
      <dgm:prSet presAssocID="{2468E3F4-191A-424E-93BC-C036EB52BB4E}" presName="hierChild5" presStyleCnt="0"/>
      <dgm:spPr/>
    </dgm:pt>
    <dgm:pt modelId="{3285AA6A-7DB8-49D9-BA7A-A57832BAFA7F}" type="pres">
      <dgm:prSet presAssocID="{FE9A604A-3437-4950-9D86-D3E5FFDC8BD4}" presName="Name50" presStyleLbl="parChTrans1D3" presStyleIdx="15" presStyleCnt="22"/>
      <dgm:spPr>
        <a:prstGeom prst="flowChartAlternateProcess">
          <a:avLst/>
        </a:prstGeom>
      </dgm:spPr>
    </dgm:pt>
    <dgm:pt modelId="{14042324-D594-4196-9462-10A5AE58CC5C}" type="pres">
      <dgm:prSet presAssocID="{F2E7DC3F-297C-4827-AFA3-5B39AA04C19F}" presName="hierRoot2" presStyleCnt="0">
        <dgm:presLayoutVars>
          <dgm:hierBranch val="init"/>
        </dgm:presLayoutVars>
      </dgm:prSet>
      <dgm:spPr/>
    </dgm:pt>
    <dgm:pt modelId="{EB498E1D-6BDF-48E2-8056-DE47D82862FC}" type="pres">
      <dgm:prSet presAssocID="{F2E7DC3F-297C-4827-AFA3-5B39AA04C19F}" presName="rootComposite" presStyleCnt="0"/>
      <dgm:spPr/>
    </dgm:pt>
    <dgm:pt modelId="{D61BE81E-852E-49CD-ADA7-3255B259DDF8}" type="pres">
      <dgm:prSet presAssocID="{F2E7DC3F-297C-4827-AFA3-5B39AA04C19F}" presName="rootText" presStyleLbl="node3" presStyleIdx="15" presStyleCnt="22" custScaleX="166568" custScaleY="136128" custLinFactNeighborX="5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241158BA-59A8-4D56-80F5-C49C0B35BDB5}" type="pres">
      <dgm:prSet presAssocID="{F2E7DC3F-297C-4827-AFA3-5B39AA04C19F}" presName="rootConnector" presStyleLbl="node3" presStyleIdx="15" presStyleCnt="22"/>
      <dgm:spPr/>
    </dgm:pt>
    <dgm:pt modelId="{E0B33138-F340-485F-BAB3-CBC0AD844D03}" type="pres">
      <dgm:prSet presAssocID="{F2E7DC3F-297C-4827-AFA3-5B39AA04C19F}" presName="hierChild4" presStyleCnt="0"/>
      <dgm:spPr/>
    </dgm:pt>
    <dgm:pt modelId="{7AE671C4-92A9-4B6A-A9F3-1E1B43ED9431}" type="pres">
      <dgm:prSet presAssocID="{F2E7DC3F-297C-4827-AFA3-5B39AA04C19F}" presName="hierChild5" presStyleCnt="0"/>
      <dgm:spPr/>
    </dgm:pt>
    <dgm:pt modelId="{671D0CD5-5806-4B9B-8776-F5A9D5F9BD52}" type="pres">
      <dgm:prSet presAssocID="{3341665C-3D26-499D-BF35-5EA0A878F3E2}" presName="Name50" presStyleLbl="parChTrans1D3" presStyleIdx="16" presStyleCnt="22"/>
      <dgm:spPr>
        <a:prstGeom prst="flowChartAlternateProcess">
          <a:avLst/>
        </a:prstGeom>
      </dgm:spPr>
    </dgm:pt>
    <dgm:pt modelId="{6BD87F3A-B2DC-479A-935D-0DAAE578F21C}" type="pres">
      <dgm:prSet presAssocID="{EDF4FAD0-34D4-450A-9C94-10541733BF8E}" presName="hierRoot2" presStyleCnt="0">
        <dgm:presLayoutVars>
          <dgm:hierBranch val="init"/>
        </dgm:presLayoutVars>
      </dgm:prSet>
      <dgm:spPr/>
    </dgm:pt>
    <dgm:pt modelId="{864E215E-EC18-4A13-87D1-452C0D1A2C68}" type="pres">
      <dgm:prSet presAssocID="{EDF4FAD0-34D4-450A-9C94-10541733BF8E}" presName="rootComposite" presStyleCnt="0"/>
      <dgm:spPr/>
    </dgm:pt>
    <dgm:pt modelId="{7DEF7B3F-CC9A-496C-8C57-952A54FF4CE8}" type="pres">
      <dgm:prSet presAssocID="{EDF4FAD0-34D4-450A-9C94-10541733BF8E}" presName="rootText" presStyleLbl="node3" presStyleIdx="16" presStyleCnt="22" custScaleX="166568" custScaleY="136128" custLinFactNeighborX="5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D5399E1-DA64-49AD-809F-4C61C50FD6A7}" type="pres">
      <dgm:prSet presAssocID="{EDF4FAD0-34D4-450A-9C94-10541733BF8E}" presName="rootConnector" presStyleLbl="node3" presStyleIdx="16" presStyleCnt="22"/>
      <dgm:spPr/>
    </dgm:pt>
    <dgm:pt modelId="{47A4211D-B3D2-435E-8AB3-C0B57C3CFC11}" type="pres">
      <dgm:prSet presAssocID="{EDF4FAD0-34D4-450A-9C94-10541733BF8E}" presName="hierChild4" presStyleCnt="0"/>
      <dgm:spPr/>
    </dgm:pt>
    <dgm:pt modelId="{26D976C1-9FDB-4B17-B787-0DE0C6811374}" type="pres">
      <dgm:prSet presAssocID="{EDF4FAD0-34D4-450A-9C94-10541733BF8E}" presName="hierChild5" presStyleCnt="0"/>
      <dgm:spPr/>
    </dgm:pt>
    <dgm:pt modelId="{6D3E84AB-685E-449B-B038-1774D97732FB}" type="pres">
      <dgm:prSet presAssocID="{47615CA1-2972-4695-BB06-8B22E9C9417C}" presName="hierChild5" presStyleCnt="0"/>
      <dgm:spPr/>
    </dgm:pt>
    <dgm:pt modelId="{C66E03F9-6E1B-4537-8047-4B8D8B1CE495}" type="pres">
      <dgm:prSet presAssocID="{2B24EF36-09F6-4E89-A0BE-A5FDC4EB0DEA}" presName="Name37" presStyleLbl="parChTrans1D2" presStyleIdx="6" presStyleCnt="7"/>
      <dgm:spPr>
        <a:prstGeom prst="flowChartAlternateProcess">
          <a:avLst/>
        </a:prstGeom>
      </dgm:spPr>
    </dgm:pt>
    <dgm:pt modelId="{0225D0CD-3412-488D-8535-A38AD8E77FBE}" type="pres">
      <dgm:prSet presAssocID="{D9863C6D-D4C0-4CBD-A725-C1462E84999F}" presName="hierRoot2" presStyleCnt="0">
        <dgm:presLayoutVars>
          <dgm:hierBranch val="l"/>
        </dgm:presLayoutVars>
      </dgm:prSet>
      <dgm:spPr/>
    </dgm:pt>
    <dgm:pt modelId="{B0E06550-2113-4144-B295-DCA8124DD7A1}" type="pres">
      <dgm:prSet presAssocID="{D9863C6D-D4C0-4CBD-A725-C1462E84999F}" presName="rootComposite" presStyleCnt="0"/>
      <dgm:spPr/>
    </dgm:pt>
    <dgm:pt modelId="{4490ECEB-A909-4E0B-B3B0-8045105B645E}" type="pres">
      <dgm:prSet presAssocID="{D9863C6D-D4C0-4CBD-A725-C1462E84999F}" presName="rootText" presStyleLbl="node2" presStyleIdx="6" presStyleCnt="7" custScaleX="161051" custScaleY="144071" custLinFactNeighborX="226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22F4F25-445E-4B91-BF4F-D25016999DC9}" type="pres">
      <dgm:prSet presAssocID="{D9863C6D-D4C0-4CBD-A725-C1462E84999F}" presName="rootConnector" presStyleLbl="node2" presStyleIdx="6" presStyleCnt="7"/>
      <dgm:spPr/>
    </dgm:pt>
    <dgm:pt modelId="{D3D71C84-9E1C-4478-8B6E-E385632AE0D9}" type="pres">
      <dgm:prSet presAssocID="{D9863C6D-D4C0-4CBD-A725-C1462E84999F}" presName="hierChild4" presStyleCnt="0"/>
      <dgm:spPr/>
    </dgm:pt>
    <dgm:pt modelId="{23934DA3-616B-4559-A20E-EE816631B8DE}" type="pres">
      <dgm:prSet presAssocID="{F9BFDED0-5C53-4AA5-A239-6B7913A06EF7}" presName="Name50" presStyleLbl="parChTrans1D3" presStyleIdx="17" presStyleCnt="22"/>
      <dgm:spPr>
        <a:prstGeom prst="flowChartAlternateProcess">
          <a:avLst/>
        </a:prstGeom>
      </dgm:spPr>
    </dgm:pt>
    <dgm:pt modelId="{4CD10094-448E-4ACB-9D17-88917C654157}" type="pres">
      <dgm:prSet presAssocID="{7F5C0F8C-B14E-46CC-8DD4-EAB1D29EC539}" presName="hierRoot2" presStyleCnt="0">
        <dgm:presLayoutVars>
          <dgm:hierBranch val="l"/>
        </dgm:presLayoutVars>
      </dgm:prSet>
      <dgm:spPr/>
    </dgm:pt>
    <dgm:pt modelId="{74ECD69E-7316-4C5D-8F55-49A801A148DD}" type="pres">
      <dgm:prSet presAssocID="{7F5C0F8C-B14E-46CC-8DD4-EAB1D29EC539}" presName="rootComposite" presStyleCnt="0"/>
      <dgm:spPr/>
    </dgm:pt>
    <dgm:pt modelId="{2A26A951-84EC-47FD-AE58-2F4CC67B0EF6}" type="pres">
      <dgm:prSet presAssocID="{7F5C0F8C-B14E-46CC-8DD4-EAB1D29EC539}" presName="rootText" presStyleLbl="node3" presStyleIdx="17" presStyleCnt="22" custScaleX="166568" custScaleY="13612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E7A34482-E697-4B5A-9495-50D7B06177B9}" type="pres">
      <dgm:prSet presAssocID="{7F5C0F8C-B14E-46CC-8DD4-EAB1D29EC539}" presName="rootConnector" presStyleLbl="node3" presStyleIdx="17" presStyleCnt="22"/>
      <dgm:spPr/>
    </dgm:pt>
    <dgm:pt modelId="{B40FE36D-8784-4856-BC57-094E2EC2A145}" type="pres">
      <dgm:prSet presAssocID="{7F5C0F8C-B14E-46CC-8DD4-EAB1D29EC539}" presName="hierChild4" presStyleCnt="0"/>
      <dgm:spPr/>
    </dgm:pt>
    <dgm:pt modelId="{20FD68BD-99CE-415E-8F0A-F8049C9B4244}" type="pres">
      <dgm:prSet presAssocID="{7F5C0F8C-B14E-46CC-8DD4-EAB1D29EC539}" presName="hierChild5" presStyleCnt="0"/>
      <dgm:spPr/>
    </dgm:pt>
    <dgm:pt modelId="{C7B93A95-2275-41B4-A70C-6C901E84CA1B}" type="pres">
      <dgm:prSet presAssocID="{B9C67932-221C-4723-9E33-E1E827B8F636}" presName="Name50" presStyleLbl="parChTrans1D3" presStyleIdx="18" presStyleCnt="22"/>
      <dgm:spPr>
        <a:prstGeom prst="flowChartAlternateProcess">
          <a:avLst/>
        </a:prstGeom>
      </dgm:spPr>
    </dgm:pt>
    <dgm:pt modelId="{3F7E1A16-5FC2-471E-960E-ED3F13164FD2}" type="pres">
      <dgm:prSet presAssocID="{AE83FCCE-23D7-493B-9A9E-9698046F719B}" presName="hierRoot2" presStyleCnt="0">
        <dgm:presLayoutVars>
          <dgm:hierBranch val="l"/>
        </dgm:presLayoutVars>
      </dgm:prSet>
      <dgm:spPr/>
    </dgm:pt>
    <dgm:pt modelId="{633DE63A-5C2D-4376-9339-890BA880FCD9}" type="pres">
      <dgm:prSet presAssocID="{AE83FCCE-23D7-493B-9A9E-9698046F719B}" presName="rootComposite" presStyleCnt="0"/>
      <dgm:spPr/>
    </dgm:pt>
    <dgm:pt modelId="{FA94B375-97A4-47E4-88CA-69F158864A8F}" type="pres">
      <dgm:prSet presAssocID="{AE83FCCE-23D7-493B-9A9E-9698046F719B}" presName="rootText" presStyleLbl="node3" presStyleIdx="18" presStyleCnt="22" custScaleX="166568" custScaleY="13612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6E95556-BEB4-4A84-AF41-8FF0F4F6EF08}" type="pres">
      <dgm:prSet presAssocID="{AE83FCCE-23D7-493B-9A9E-9698046F719B}" presName="rootConnector" presStyleLbl="node3" presStyleIdx="18" presStyleCnt="22"/>
      <dgm:spPr/>
    </dgm:pt>
    <dgm:pt modelId="{135CD28B-10CB-46D9-88C2-701F69F763CB}" type="pres">
      <dgm:prSet presAssocID="{AE83FCCE-23D7-493B-9A9E-9698046F719B}" presName="hierChild4" presStyleCnt="0"/>
      <dgm:spPr/>
    </dgm:pt>
    <dgm:pt modelId="{BA98284B-1429-4CAC-B884-FD0B10915AEC}" type="pres">
      <dgm:prSet presAssocID="{AE83FCCE-23D7-493B-9A9E-9698046F719B}" presName="hierChild5" presStyleCnt="0"/>
      <dgm:spPr/>
    </dgm:pt>
    <dgm:pt modelId="{18E37D63-CDF3-443A-BE1A-82C4C8FFD635}" type="pres">
      <dgm:prSet presAssocID="{246BEA82-5977-404A-9367-5DA64C8E038B}" presName="Name50" presStyleLbl="parChTrans1D3" presStyleIdx="19" presStyleCnt="22"/>
      <dgm:spPr>
        <a:prstGeom prst="flowChartAlternateProcess">
          <a:avLst/>
        </a:prstGeom>
      </dgm:spPr>
    </dgm:pt>
    <dgm:pt modelId="{8E028A46-6DC4-45CA-8F18-93D6B79DA11D}" type="pres">
      <dgm:prSet presAssocID="{BF55798C-273F-4C60-B9EB-0C4F8F76995C}" presName="hierRoot2" presStyleCnt="0">
        <dgm:presLayoutVars>
          <dgm:hierBranch val="l"/>
        </dgm:presLayoutVars>
      </dgm:prSet>
      <dgm:spPr/>
    </dgm:pt>
    <dgm:pt modelId="{B617AB8D-F0F0-4686-882D-41B12747534D}" type="pres">
      <dgm:prSet presAssocID="{BF55798C-273F-4C60-B9EB-0C4F8F76995C}" presName="rootComposite" presStyleCnt="0"/>
      <dgm:spPr/>
    </dgm:pt>
    <dgm:pt modelId="{EBF6998A-6DB4-49E9-8F20-6159C8A1A3B0}" type="pres">
      <dgm:prSet presAssocID="{BF55798C-273F-4C60-B9EB-0C4F8F76995C}" presName="rootText" presStyleLbl="node3" presStyleIdx="19" presStyleCnt="22" custScaleX="166568" custScaleY="13612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AB1A285-1DB5-4A5F-A420-3E0EE5BF5EB4}" type="pres">
      <dgm:prSet presAssocID="{BF55798C-273F-4C60-B9EB-0C4F8F76995C}" presName="rootConnector" presStyleLbl="node3" presStyleIdx="19" presStyleCnt="22"/>
      <dgm:spPr/>
    </dgm:pt>
    <dgm:pt modelId="{73EF62BD-659D-4C1B-900D-C318B8D5FEBE}" type="pres">
      <dgm:prSet presAssocID="{BF55798C-273F-4C60-B9EB-0C4F8F76995C}" presName="hierChild4" presStyleCnt="0"/>
      <dgm:spPr/>
    </dgm:pt>
    <dgm:pt modelId="{2E3AA00F-E40F-4BA7-9611-7A77D6BF9062}" type="pres">
      <dgm:prSet presAssocID="{BF55798C-273F-4C60-B9EB-0C4F8F76995C}" presName="hierChild5" presStyleCnt="0"/>
      <dgm:spPr/>
    </dgm:pt>
    <dgm:pt modelId="{ACF376C7-EBF8-4AA0-B214-DCB6761C93F3}" type="pres">
      <dgm:prSet presAssocID="{A662432F-7105-4338-BDCD-6AEFE8045C90}" presName="Name50" presStyleLbl="parChTrans1D3" presStyleIdx="20" presStyleCnt="22"/>
      <dgm:spPr>
        <a:prstGeom prst="flowChartAlternateProcess">
          <a:avLst/>
        </a:prstGeom>
      </dgm:spPr>
    </dgm:pt>
    <dgm:pt modelId="{AC856397-C9A3-4651-9781-269981ADB366}" type="pres">
      <dgm:prSet presAssocID="{AFB481B9-B0A1-48D7-9568-F11694EB4E4F}" presName="hierRoot2" presStyleCnt="0">
        <dgm:presLayoutVars>
          <dgm:hierBranch val="l"/>
        </dgm:presLayoutVars>
      </dgm:prSet>
      <dgm:spPr/>
    </dgm:pt>
    <dgm:pt modelId="{04799B4A-8D64-4E35-98CB-3DAA2F1CB3D4}" type="pres">
      <dgm:prSet presAssocID="{AFB481B9-B0A1-48D7-9568-F11694EB4E4F}" presName="rootComposite" presStyleCnt="0"/>
      <dgm:spPr/>
    </dgm:pt>
    <dgm:pt modelId="{CA6CC6BD-0EF3-4480-9826-4C49632D5D1C}" type="pres">
      <dgm:prSet presAssocID="{AFB481B9-B0A1-48D7-9568-F11694EB4E4F}" presName="rootText" presStyleLbl="node3" presStyleIdx="20" presStyleCnt="22" custScaleX="166568" custScaleY="13612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7182C23-FA46-4087-8BF5-D7031E518941}" type="pres">
      <dgm:prSet presAssocID="{AFB481B9-B0A1-48D7-9568-F11694EB4E4F}" presName="rootConnector" presStyleLbl="node3" presStyleIdx="20" presStyleCnt="22"/>
      <dgm:spPr/>
    </dgm:pt>
    <dgm:pt modelId="{8C1E4609-548B-4673-A6BF-B4278497E7BA}" type="pres">
      <dgm:prSet presAssocID="{AFB481B9-B0A1-48D7-9568-F11694EB4E4F}" presName="hierChild4" presStyleCnt="0"/>
      <dgm:spPr/>
    </dgm:pt>
    <dgm:pt modelId="{675F00D1-5EDB-4C91-955B-04D929AB32F0}" type="pres">
      <dgm:prSet presAssocID="{AFB481B9-B0A1-48D7-9568-F11694EB4E4F}" presName="hierChild5" presStyleCnt="0"/>
      <dgm:spPr/>
    </dgm:pt>
    <dgm:pt modelId="{399A0815-6C26-4459-A442-54ED55FEBCA9}" type="pres">
      <dgm:prSet presAssocID="{CED68738-CA3E-4D30-84BC-6504A3EA101F}" presName="Name50" presStyleLbl="parChTrans1D3" presStyleIdx="21" presStyleCnt="22"/>
      <dgm:spPr>
        <a:prstGeom prst="flowChartAlternateProcess">
          <a:avLst/>
        </a:prstGeom>
      </dgm:spPr>
    </dgm:pt>
    <dgm:pt modelId="{E110D341-E267-414B-B971-09E7F7A0A953}" type="pres">
      <dgm:prSet presAssocID="{EDFE9D33-4E31-4D22-BBC7-C1AD0B32374E}" presName="hierRoot2" presStyleCnt="0">
        <dgm:presLayoutVars>
          <dgm:hierBranch val="init"/>
        </dgm:presLayoutVars>
      </dgm:prSet>
      <dgm:spPr/>
    </dgm:pt>
    <dgm:pt modelId="{A939D934-4D15-456D-9DCE-0F6187C4B1A9}" type="pres">
      <dgm:prSet presAssocID="{EDFE9D33-4E31-4D22-BBC7-C1AD0B32374E}" presName="rootComposite" presStyleCnt="0"/>
      <dgm:spPr/>
    </dgm:pt>
    <dgm:pt modelId="{19E5B865-9B5C-42A1-B78B-75F5E3A42867}" type="pres">
      <dgm:prSet presAssocID="{EDFE9D33-4E31-4D22-BBC7-C1AD0B32374E}" presName="rootText" presStyleLbl="node3" presStyleIdx="21" presStyleCnt="22" custScaleX="166568" custScaleY="136128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6B270A9-5EF0-46C2-ACF8-EB10A4C77D4E}" type="pres">
      <dgm:prSet presAssocID="{EDFE9D33-4E31-4D22-BBC7-C1AD0B32374E}" presName="rootConnector" presStyleLbl="node3" presStyleIdx="21" presStyleCnt="22"/>
      <dgm:spPr/>
    </dgm:pt>
    <dgm:pt modelId="{980DA2D3-DEE1-475F-8E41-74A9EB894FB2}" type="pres">
      <dgm:prSet presAssocID="{EDFE9D33-4E31-4D22-BBC7-C1AD0B32374E}" presName="hierChild4" presStyleCnt="0"/>
      <dgm:spPr/>
    </dgm:pt>
    <dgm:pt modelId="{BFDB74CF-8C4F-40F5-8BF9-B779BFE535A6}" type="pres">
      <dgm:prSet presAssocID="{EDFE9D33-4E31-4D22-BBC7-C1AD0B32374E}" presName="hierChild5" presStyleCnt="0"/>
      <dgm:spPr/>
    </dgm:pt>
    <dgm:pt modelId="{CF0C5E0A-4E26-4724-B4EF-DBE74BA89D54}" type="pres">
      <dgm:prSet presAssocID="{D9863C6D-D4C0-4CBD-A725-C1462E84999F}" presName="hierChild5" presStyleCnt="0"/>
      <dgm:spPr/>
    </dgm:pt>
    <dgm:pt modelId="{CA309CBC-510A-4F6F-8D62-17188A3B2DA4}" type="pres">
      <dgm:prSet presAssocID="{D19898E5-AB0D-4295-8872-53AAC9144437}" presName="hierChild3" presStyleCnt="0"/>
      <dgm:spPr/>
    </dgm:pt>
  </dgm:ptLst>
  <dgm:cxnLst>
    <dgm:cxn modelId="{770F2001-B2BB-44B9-BA79-3536AD6D0A8D}" type="presOf" srcId="{A45E2D1C-849A-465F-BB21-4335D2F0E7D1}" destId="{3FF943A8-BDE5-40EA-90FE-3639C4198F89}" srcOrd="0" destOrd="0" presId="urn:microsoft.com/office/officeart/2005/8/layout/orgChart1"/>
    <dgm:cxn modelId="{51005A01-799C-4545-90B8-3E51D3C62D8B}" type="presOf" srcId="{205F0293-69C0-42CA-AC7E-A9DCC7711F93}" destId="{427D775D-4413-4CA9-839E-3240164A56BB}" srcOrd="0" destOrd="0" presId="urn:microsoft.com/office/officeart/2005/8/layout/orgChart1"/>
    <dgm:cxn modelId="{4FA4EF01-3631-4333-8E1F-9405CDD97CBC}" type="presOf" srcId="{8DB7535B-E833-4697-A820-94618859FD15}" destId="{8D34419A-9EA9-4CD8-9527-4E7A34873544}" srcOrd="0" destOrd="0" presId="urn:microsoft.com/office/officeart/2005/8/layout/orgChart1"/>
    <dgm:cxn modelId="{D03FEB02-F543-4673-93BC-B547DF137935}" type="presOf" srcId="{11F3146C-0977-4C7E-8120-B49C88550EFB}" destId="{DCE49DAD-1D8B-4EA0-9550-7667F6BFAF9F}" srcOrd="0" destOrd="0" presId="urn:microsoft.com/office/officeart/2005/8/layout/orgChart1"/>
    <dgm:cxn modelId="{BB91DA03-B0CD-426D-BA7A-E7C805CE7682}" type="presOf" srcId="{A5810AFF-104B-42D4-ADA4-18EB04783885}" destId="{8E21701F-DB7A-4221-A597-8FECA51682FF}" srcOrd="0" destOrd="0" presId="urn:microsoft.com/office/officeart/2005/8/layout/orgChart1"/>
    <dgm:cxn modelId="{858C6007-A2FC-43C4-B276-FD9B7A87F892}" type="presOf" srcId="{019105C6-C863-4F62-9455-95301D7F0FE7}" destId="{ABCB1FBA-5097-4DA5-AE57-243D8F5E465F}" srcOrd="0" destOrd="0" presId="urn:microsoft.com/office/officeart/2005/8/layout/orgChart1"/>
    <dgm:cxn modelId="{E944AC07-4BBC-46BD-AA5A-89B5F85B60E5}" srcId="{D9863C6D-D4C0-4CBD-A725-C1462E84999F}" destId="{AE83FCCE-23D7-493B-9A9E-9698046F719B}" srcOrd="1" destOrd="0" parTransId="{B9C67932-221C-4723-9E33-E1E827B8F636}" sibTransId="{C43B3263-95E2-4317-B756-B06588401418}"/>
    <dgm:cxn modelId="{B524DA08-0B36-415B-8F6C-4238736D5069}" srcId="{D19898E5-AB0D-4295-8872-53AAC9144437}" destId="{4E6D83B1-4B60-4BC3-B17E-3FC2E8C9283A}" srcOrd="0" destOrd="0" parTransId="{C28CC5A3-DE58-4A3B-AF23-0262313F0DBF}" sibTransId="{D90710F9-DC9C-49FE-BE65-5A3CCBC79126}"/>
    <dgm:cxn modelId="{0713320B-92EB-495C-A49B-B74008B82C2A}" type="presOf" srcId="{AE83FCCE-23D7-493B-9A9E-9698046F719B}" destId="{FA94B375-97A4-47E4-88CA-69F158864A8F}" srcOrd="0" destOrd="0" presId="urn:microsoft.com/office/officeart/2005/8/layout/orgChart1"/>
    <dgm:cxn modelId="{BA1B3A0F-C9ED-466A-9769-352D139001F8}" type="presOf" srcId="{D9863C6D-D4C0-4CBD-A725-C1462E84999F}" destId="{4490ECEB-A909-4E0B-B3B0-8045105B645E}" srcOrd="0" destOrd="0" presId="urn:microsoft.com/office/officeart/2005/8/layout/orgChart1"/>
    <dgm:cxn modelId="{A7BAB10F-E7B3-4E7B-B85F-7688B40F2659}" type="presOf" srcId="{3F6A0668-B67B-41DD-9BA8-7CE86B4F2D13}" destId="{01CDA179-E940-41FC-8362-4030CE53045D}" srcOrd="1" destOrd="0" presId="urn:microsoft.com/office/officeart/2005/8/layout/orgChart1"/>
    <dgm:cxn modelId="{4F05F213-DECC-4342-8426-E1757C9E18E9}" type="presOf" srcId="{0BEA3A63-8043-4F2D-AC5F-30EEC4DCB7F6}" destId="{CF2DA99F-F210-4DCE-9B8A-69FF4412F3AB}" srcOrd="0" destOrd="0" presId="urn:microsoft.com/office/officeart/2005/8/layout/orgChart1"/>
    <dgm:cxn modelId="{249D1719-FD94-458A-B2DE-D385A221E250}" srcId="{3F6A0668-B67B-41DD-9BA8-7CE86B4F2D13}" destId="{11F3146C-0977-4C7E-8120-B49C88550EFB}" srcOrd="0" destOrd="0" parTransId="{D361556C-E22B-4166-9985-DCD05C3D09CF}" sibTransId="{FCF99162-EC4B-468A-BDCA-56930E76F813}"/>
    <dgm:cxn modelId="{FBB83C1A-8465-4793-A625-084845953700}" type="presOf" srcId="{EDFE9D33-4E31-4D22-BBC7-C1AD0B32374E}" destId="{19E5B865-9B5C-42A1-B78B-75F5E3A42867}" srcOrd="0" destOrd="0" presId="urn:microsoft.com/office/officeart/2005/8/layout/orgChart1"/>
    <dgm:cxn modelId="{FEC1A01A-76C0-4544-BEB9-CAA37B6D8442}" type="presOf" srcId="{EDF4FAD0-34D4-450A-9C94-10541733BF8E}" destId="{5D5399E1-DA64-49AD-809F-4C61C50FD6A7}" srcOrd="1" destOrd="0" presId="urn:microsoft.com/office/officeart/2005/8/layout/orgChart1"/>
    <dgm:cxn modelId="{646C6A1B-CF03-4A4B-A081-35E1775C797D}" type="presOf" srcId="{AFB481B9-B0A1-48D7-9568-F11694EB4E4F}" destId="{C7182C23-FA46-4087-8BF5-D7031E518941}" srcOrd="1" destOrd="0" presId="urn:microsoft.com/office/officeart/2005/8/layout/orgChart1"/>
    <dgm:cxn modelId="{67AF6A1D-C7C2-40D3-A505-4E498700FADB}" type="presOf" srcId="{2D220B88-3298-43C6-B0EE-33B94E3FD6D5}" destId="{CAD7A163-EE9B-4AEB-A6B0-41A1853BB92B}" srcOrd="1" destOrd="0" presId="urn:microsoft.com/office/officeart/2005/8/layout/orgChart1"/>
    <dgm:cxn modelId="{7D14EA1F-AA53-4D13-A223-3B43B69D4A26}" srcId="{DF7B6635-A7CA-48D2-B2EB-860447035F15}" destId="{649F60AA-2614-47A9-9EF3-4637F9DC7F79}" srcOrd="1" destOrd="0" parTransId="{BAD74B72-D6DD-46EB-A841-D382F19BE873}" sibTransId="{7FB527D1-2D8A-49B8-AF02-606CC270F882}"/>
    <dgm:cxn modelId="{24922A20-1876-4891-B68B-14AA325E76B5}" type="presOf" srcId="{852FF2A1-EE78-4F34-B3E4-7723403C0B11}" destId="{24DF88A0-F471-4F92-A11C-A41C481C7D58}" srcOrd="0" destOrd="0" presId="urn:microsoft.com/office/officeart/2005/8/layout/orgChart1"/>
    <dgm:cxn modelId="{03C6D422-8F82-4509-A5AA-A00C2F184B49}" type="presOf" srcId="{A4CFB635-631A-44A0-B5FA-0E07ECD0DFF5}" destId="{A377067F-F69E-4555-B5EC-15C6E1BF8622}" srcOrd="0" destOrd="0" presId="urn:microsoft.com/office/officeart/2005/8/layout/orgChart1"/>
    <dgm:cxn modelId="{F78A7B24-D710-4377-B5CE-DE15201B7CDA}" type="presOf" srcId="{E7E67EF5-1186-4A7B-A7FF-2D57511EA6B9}" destId="{ADAA2783-9E90-4B38-A42B-B2CA4DCADE4E}" srcOrd="0" destOrd="0" presId="urn:microsoft.com/office/officeart/2005/8/layout/orgChart1"/>
    <dgm:cxn modelId="{1EDBEA26-6189-432C-9115-418A2CD4F878}" type="presOf" srcId="{D19898E5-AB0D-4295-8872-53AAC9144437}" destId="{ACA55E3C-0A1C-4A8B-A421-1102E9C5C32D}" srcOrd="0" destOrd="0" presId="urn:microsoft.com/office/officeart/2005/8/layout/orgChart1"/>
    <dgm:cxn modelId="{5D01C92B-5717-43F3-A48D-EA91C943241A}" srcId="{DF7B6635-A7CA-48D2-B2EB-860447035F15}" destId="{9A4E4507-615E-4188-94B5-9993FE8B5F00}" srcOrd="3" destOrd="0" parTransId="{549461F0-B54C-4BF6-8315-863E6A5878F8}" sibTransId="{BDB1F5AE-BD02-4EF8-AC53-2FED8704A317}"/>
    <dgm:cxn modelId="{644BE62C-B294-4624-8B2F-C4D98446E3DE}" srcId="{4E6D83B1-4B60-4BC3-B17E-3FC2E8C9283A}" destId="{1E39A1F3-9E4B-4FE9-9B93-81A1ADEBF302}" srcOrd="1" destOrd="0" parTransId="{A5810AFF-104B-42D4-ADA4-18EB04783885}" sibTransId="{6A442D6C-169A-4F6A-91B4-C0C46AB214B7}"/>
    <dgm:cxn modelId="{BB2C5D30-3EBA-48C2-85BA-2D95C10A040E}" type="presOf" srcId="{4DF51640-9A5D-4260-9E62-651674DAA675}" destId="{E7A3920E-9F06-46FD-B488-02730FB6C4C7}" srcOrd="0" destOrd="0" presId="urn:microsoft.com/office/officeart/2005/8/layout/orgChart1"/>
    <dgm:cxn modelId="{C4B1BC32-19C4-42D2-9E34-DDB90CC3C354}" type="presOf" srcId="{BAD74B72-D6DD-46EB-A841-D382F19BE873}" destId="{EB0AED66-F619-45CC-BAB7-CC3B7F3C0496}" srcOrd="0" destOrd="0" presId="urn:microsoft.com/office/officeart/2005/8/layout/orgChart1"/>
    <dgm:cxn modelId="{026B7135-1DDE-4F7A-8C96-2178CDEB4B74}" type="presOf" srcId="{DF4CC27B-926F-4DAE-AE1B-9E632DC8F0C9}" destId="{7214B196-7DA5-4693-B2E8-79CE24ACCB92}" srcOrd="0" destOrd="0" presId="urn:microsoft.com/office/officeart/2005/8/layout/orgChart1"/>
    <dgm:cxn modelId="{9CCC7138-514F-4B81-9809-2C8630BFFFEC}" type="presOf" srcId="{D4FD3141-4135-445A-AB85-A98FAB27654F}" destId="{25C2DCE8-AD98-4865-A393-3024DD43CE9A}" srcOrd="0" destOrd="0" presId="urn:microsoft.com/office/officeart/2005/8/layout/orgChart1"/>
    <dgm:cxn modelId="{28C68739-FFEF-4C45-B21A-64611A6F7142}" type="presOf" srcId="{B9C67932-221C-4723-9E33-E1E827B8F636}" destId="{C7B93A95-2275-41B4-A70C-6C901E84CA1B}" srcOrd="0" destOrd="0" presId="urn:microsoft.com/office/officeart/2005/8/layout/orgChart1"/>
    <dgm:cxn modelId="{3E563F3B-2357-43A6-9AFA-30DE88FEC351}" type="presOf" srcId="{800B0104-0BDD-46E7-B1BD-6997E5B046FC}" destId="{17E4E6D8-B58C-48F7-BB10-8ABDCCBA4656}" srcOrd="0" destOrd="0" presId="urn:microsoft.com/office/officeart/2005/8/layout/orgChart1"/>
    <dgm:cxn modelId="{49782A3C-B151-4752-93C1-DF58D6963BB5}" type="presOf" srcId="{CED68738-CA3E-4D30-84BC-6504A3EA101F}" destId="{399A0815-6C26-4459-A442-54ED55FEBCA9}" srcOrd="0" destOrd="0" presId="urn:microsoft.com/office/officeart/2005/8/layout/orgChart1"/>
    <dgm:cxn modelId="{0334F23D-A14A-4F01-8CAE-6A3A1260FDDF}" type="presOf" srcId="{91EBECEA-1602-4730-A03B-E537033505C6}" destId="{D8315FA6-E6AA-4E12-A179-0CF2A6AC38BD}" srcOrd="0" destOrd="0" presId="urn:microsoft.com/office/officeart/2005/8/layout/orgChart1"/>
    <dgm:cxn modelId="{6829AB3F-8168-4579-9D09-046F8FEBB86A}" type="presOf" srcId="{0BEA3A63-8043-4F2D-AC5F-30EEC4DCB7F6}" destId="{2E90B159-C7D6-4D32-AC66-F9DEB05C0BCD}" srcOrd="1" destOrd="0" presId="urn:microsoft.com/office/officeart/2005/8/layout/orgChart1"/>
    <dgm:cxn modelId="{0BE5CD3F-A5AD-41BC-AFE9-A146D7C8CF58}" type="presOf" srcId="{9A4E4507-615E-4188-94B5-9993FE8B5F00}" destId="{EB7B120D-EAD2-41D8-9859-F9E72C79DE53}" srcOrd="0" destOrd="0" presId="urn:microsoft.com/office/officeart/2005/8/layout/orgChart1"/>
    <dgm:cxn modelId="{7666E740-B581-49D3-9CB8-CFD8AFF21411}" type="presOf" srcId="{EDF4FAD0-34D4-450A-9C94-10541733BF8E}" destId="{7DEF7B3F-CC9A-496C-8C57-952A54FF4CE8}" srcOrd="0" destOrd="0" presId="urn:microsoft.com/office/officeart/2005/8/layout/orgChart1"/>
    <dgm:cxn modelId="{E636035E-AC00-4F11-B94F-232AB71F2883}" srcId="{3F6A0668-B67B-41DD-9BA8-7CE86B4F2D13}" destId="{019105C6-C863-4F62-9455-95301D7F0FE7}" srcOrd="1" destOrd="0" parTransId="{852FF2A1-EE78-4F34-B3E4-7723403C0B11}" sibTransId="{5F9AF121-F448-42CF-B5B8-4C74C87844A7}"/>
    <dgm:cxn modelId="{490F6060-4801-4C1D-90F5-691B64974D98}" type="presOf" srcId="{9A4E4507-615E-4188-94B5-9993FE8B5F00}" destId="{A413429C-B28F-4D70-96D0-EB2371FEAF62}" srcOrd="1" destOrd="0" presId="urn:microsoft.com/office/officeart/2005/8/layout/orgChart1"/>
    <dgm:cxn modelId="{54BCD260-2DE0-47C0-BF90-33245985CF89}" type="presOf" srcId="{D9863C6D-D4C0-4CBD-A725-C1462E84999F}" destId="{322F4F25-445E-4B91-BF4F-D25016999DC9}" srcOrd="1" destOrd="0" presId="urn:microsoft.com/office/officeart/2005/8/layout/orgChart1"/>
    <dgm:cxn modelId="{82F3DA61-0E10-4E3A-BCAF-A54679948AD9}" srcId="{4E6D83B1-4B60-4BC3-B17E-3FC2E8C9283A}" destId="{513B8115-C060-4A7E-9819-8B76B6B51D19}" srcOrd="2" destOrd="0" parTransId="{B383B612-EE03-406D-A21D-4B38672473D4}" sibTransId="{90FB0991-9896-4850-AD60-D310C9A340E8}"/>
    <dgm:cxn modelId="{2EEA0842-3760-42CD-B972-37388676D706}" srcId="{F0FD046E-1161-4DA3-AE3F-79F00E78EF8C}" destId="{FF755D12-8164-4824-8C54-90931A429743}" srcOrd="1" destOrd="0" parTransId="{8DB7535B-E833-4697-A820-94618859FD15}" sibTransId="{F78C01A6-363B-4659-99D8-708C7D17955C}"/>
    <dgm:cxn modelId="{9F0F4D43-C305-4912-8A93-B02663734254}" srcId="{D9863C6D-D4C0-4CBD-A725-C1462E84999F}" destId="{AFB481B9-B0A1-48D7-9568-F11694EB4E4F}" srcOrd="3" destOrd="0" parTransId="{A662432F-7105-4338-BDCD-6AEFE8045C90}" sibTransId="{83CA2E38-4FDB-43EF-9021-84B98AB76727}"/>
    <dgm:cxn modelId="{31E98066-CE76-4850-B00D-AD82CC100D50}" type="presOf" srcId="{D19898E5-AB0D-4295-8872-53AAC9144437}" destId="{F84F89FF-97A8-4ABB-A208-8D45E6DFBBC4}" srcOrd="1" destOrd="0" presId="urn:microsoft.com/office/officeart/2005/8/layout/orgChart1"/>
    <dgm:cxn modelId="{4E626868-552C-408A-BDEE-F3D18F602281}" type="presOf" srcId="{2468E3F4-191A-424E-93BC-C036EB52BB4E}" destId="{98E72719-785A-4076-917C-DCC7FFE54650}" srcOrd="1" destOrd="0" presId="urn:microsoft.com/office/officeart/2005/8/layout/orgChart1"/>
    <dgm:cxn modelId="{C4E51C6B-00B2-4329-A5F0-71C456EBE20C}" type="presOf" srcId="{DF7B6635-A7CA-48D2-B2EB-860447035F15}" destId="{B3A78E38-40F8-4BC1-946B-053F99D04189}" srcOrd="1" destOrd="0" presId="urn:microsoft.com/office/officeart/2005/8/layout/orgChart1"/>
    <dgm:cxn modelId="{C616924B-17E1-49D1-AAA8-CC90F63ACE4C}" srcId="{47615CA1-2972-4695-BB06-8B22E9C9417C}" destId="{F2E7DC3F-297C-4827-AFA3-5B39AA04C19F}" srcOrd="1" destOrd="0" parTransId="{FE9A604A-3437-4950-9D86-D3E5FFDC8BD4}" sibTransId="{6B40990D-B416-4873-8DA3-78A209D0C686}"/>
    <dgm:cxn modelId="{22A2716C-4C4E-492B-894A-69B5CFF87958}" type="presOf" srcId="{F0FD046E-1161-4DA3-AE3F-79F00E78EF8C}" destId="{D6861D70-3120-4185-9508-682FE313D68C}" srcOrd="1" destOrd="0" presId="urn:microsoft.com/office/officeart/2005/8/layout/orgChart1"/>
    <dgm:cxn modelId="{4606E16C-59F8-4B97-9D60-0E75377CF3FA}" type="presOf" srcId="{F2E7DC3F-297C-4827-AFA3-5B39AA04C19F}" destId="{D61BE81E-852E-49CD-ADA7-3255B259DDF8}" srcOrd="0" destOrd="0" presId="urn:microsoft.com/office/officeart/2005/8/layout/orgChart1"/>
    <dgm:cxn modelId="{33465F4D-3F8D-42F0-92AE-7B4F3FC63967}" type="presOf" srcId="{649F60AA-2614-47A9-9EF3-4637F9DC7F79}" destId="{9215377A-74D3-44D9-85AC-84EBC4F80314}" srcOrd="1" destOrd="0" presId="urn:microsoft.com/office/officeart/2005/8/layout/orgChart1"/>
    <dgm:cxn modelId="{F277816E-C601-4048-9832-5974472F1A4B}" type="presOf" srcId="{EDFE9D33-4E31-4D22-BBC7-C1AD0B32374E}" destId="{56B270A9-5EF0-46C2-ACF8-EB10A4C77D4E}" srcOrd="1" destOrd="0" presId="urn:microsoft.com/office/officeart/2005/8/layout/orgChart1"/>
    <dgm:cxn modelId="{FF6DC56E-F4D2-4FB6-B362-0D2DA733AB3A}" type="presOf" srcId="{47615CA1-2972-4695-BB06-8B22E9C9417C}" destId="{68A9CDAC-6456-4E51-BFC3-8DD3A5AF1132}" srcOrd="0" destOrd="0" presId="urn:microsoft.com/office/officeart/2005/8/layout/orgChart1"/>
    <dgm:cxn modelId="{2A0C2C70-D424-40A4-9743-9526EEE2F4BC}" srcId="{D9863C6D-D4C0-4CBD-A725-C1462E84999F}" destId="{EDFE9D33-4E31-4D22-BBC7-C1AD0B32374E}" srcOrd="4" destOrd="0" parTransId="{CED68738-CA3E-4D30-84BC-6504A3EA101F}" sibTransId="{9108C470-7C14-48E5-A89E-E4E76FB7CAEE}"/>
    <dgm:cxn modelId="{39A9C350-016B-481D-AE52-69F6B2A6491F}" type="presOf" srcId="{FF755D12-8164-4824-8C54-90931A429743}" destId="{F4C789EB-CE6B-4C60-9AD0-CC3BAF61F63D}" srcOrd="0" destOrd="0" presId="urn:microsoft.com/office/officeart/2005/8/layout/orgChart1"/>
    <dgm:cxn modelId="{A351F050-7800-4579-B1C9-DC211AD6190F}" type="presOf" srcId="{4E6D83B1-4B60-4BC3-B17E-3FC2E8C9283A}" destId="{D86E86EE-EEB2-4874-A302-850317859B90}" srcOrd="1" destOrd="0" presId="urn:microsoft.com/office/officeart/2005/8/layout/orgChart1"/>
    <dgm:cxn modelId="{0B9EBB72-4D8C-46AD-86BF-A193AF979AFF}" type="presOf" srcId="{019105C6-C863-4F62-9455-95301D7F0FE7}" destId="{7ABA175B-1C30-4791-843C-7E14575BC17F}" srcOrd="1" destOrd="0" presId="urn:microsoft.com/office/officeart/2005/8/layout/orgChart1"/>
    <dgm:cxn modelId="{985DD272-4AB5-48E8-BD60-74ED833F2F9F}" srcId="{47615CA1-2972-4695-BB06-8B22E9C9417C}" destId="{EDF4FAD0-34D4-450A-9C94-10541733BF8E}" srcOrd="2" destOrd="0" parTransId="{3341665C-3D26-499D-BF35-5EA0A878F3E2}" sibTransId="{F669A207-AA64-4BE1-9BE3-29BFCD12CF12}"/>
    <dgm:cxn modelId="{778CD972-2C65-44EC-A2E2-5959A6DE32FF}" type="presOf" srcId="{FF755D12-8164-4824-8C54-90931A429743}" destId="{354F3B76-5EC8-4091-9CF4-DED43907D484}" srcOrd="1" destOrd="0" presId="urn:microsoft.com/office/officeart/2005/8/layout/orgChart1"/>
    <dgm:cxn modelId="{8317F072-35E2-4D48-8852-FB7EDC227388}" type="presOf" srcId="{D361556C-E22B-4166-9985-DCD05C3D09CF}" destId="{97893A4C-C2D0-4A02-9268-DF711AC6483F}" srcOrd="0" destOrd="0" presId="urn:microsoft.com/office/officeart/2005/8/layout/orgChart1"/>
    <dgm:cxn modelId="{6D3E6574-2970-4769-866F-E6DFA8233AAE}" type="presOf" srcId="{1E39A1F3-9E4B-4FE9-9B93-81A1ADEBF302}" destId="{B1D87C85-AD93-4A78-B275-886FC629C003}" srcOrd="1" destOrd="0" presId="urn:microsoft.com/office/officeart/2005/8/layout/orgChart1"/>
    <dgm:cxn modelId="{5F950175-1EA8-4314-BF67-057486054BC9}" srcId="{D9863C6D-D4C0-4CBD-A725-C1462E84999F}" destId="{BF55798C-273F-4C60-B9EB-0C4F8F76995C}" srcOrd="2" destOrd="0" parTransId="{246BEA82-5977-404A-9367-5DA64C8E038B}" sibTransId="{30122A42-4DA2-4F26-8662-0EB2B8D62ED9}"/>
    <dgm:cxn modelId="{2FC9AB55-8D06-4B49-ADA2-BF0F4F51F91C}" srcId="{4E6D83B1-4B60-4BC3-B17E-3FC2E8C9283A}" destId="{E7E67EF5-1186-4A7B-A7FF-2D57511EA6B9}" srcOrd="0" destOrd="0" parTransId="{4DF51640-9A5D-4260-9E62-651674DAA675}" sibTransId="{C773E4C3-52C4-4160-B5FB-EF4E99E743D6}"/>
    <dgm:cxn modelId="{43D1F859-E6FA-4108-A68F-3A70603E25E1}" type="presOf" srcId="{513B8115-C060-4A7E-9819-8B76B6B51D19}" destId="{E8299468-CBFB-4D6F-B34F-7809AF99F10A}" srcOrd="1" destOrd="0" presId="urn:microsoft.com/office/officeart/2005/8/layout/orgChart1"/>
    <dgm:cxn modelId="{0C65117A-3166-4F98-864C-1024B6932154}" type="presOf" srcId="{C28CC5A3-DE58-4A3B-AF23-0262313F0DBF}" destId="{9DFE3ED4-018C-496D-BC9C-A9BC5512EB87}" srcOrd="0" destOrd="0" presId="urn:microsoft.com/office/officeart/2005/8/layout/orgChart1"/>
    <dgm:cxn modelId="{52A9485A-A7D6-453A-8CF0-E6104A93DEBC}" type="presOf" srcId="{649F60AA-2614-47A9-9EF3-4637F9DC7F79}" destId="{C71A6C9B-D9A4-4A22-A3E4-DDA1CB0BC431}" srcOrd="0" destOrd="0" presId="urn:microsoft.com/office/officeart/2005/8/layout/orgChart1"/>
    <dgm:cxn modelId="{64A6C25A-9410-4BBD-998E-9DCD719AC2C5}" type="presOf" srcId="{AE83FCCE-23D7-493B-9A9E-9698046F719B}" destId="{A6E95556-BEB4-4A84-AF41-8FF0F4F6EF08}" srcOrd="1" destOrd="0" presId="urn:microsoft.com/office/officeart/2005/8/layout/orgChart1"/>
    <dgm:cxn modelId="{FD98CD87-7013-492D-B2A0-18CD4EC50D89}" type="presOf" srcId="{4E6D83B1-4B60-4BC3-B17E-3FC2E8C9283A}" destId="{702C3AE1-BAB1-4068-BE24-CFC3183DA60B}" srcOrd="0" destOrd="0" presId="urn:microsoft.com/office/officeart/2005/8/layout/orgChart1"/>
    <dgm:cxn modelId="{2555B188-08E3-49D0-9728-73306F7503CF}" type="presOf" srcId="{2468E3F4-191A-424E-93BC-C036EB52BB4E}" destId="{A32AEA8D-02F9-47E2-BB87-6FF7244F8BCE}" srcOrd="0" destOrd="0" presId="urn:microsoft.com/office/officeart/2005/8/layout/orgChart1"/>
    <dgm:cxn modelId="{A42D778D-0E39-4639-970E-6F8A86D8CDD1}" type="presOf" srcId="{DF4CC27B-926F-4DAE-AE1B-9E632DC8F0C9}" destId="{1C54CA9D-A905-4A74-B59E-04352894F91B}" srcOrd="1" destOrd="0" presId="urn:microsoft.com/office/officeart/2005/8/layout/orgChart1"/>
    <dgm:cxn modelId="{3E5BEB8D-F155-4627-A489-8A946F562478}" type="presOf" srcId="{AFB481B9-B0A1-48D7-9568-F11694EB4E4F}" destId="{CA6CC6BD-0EF3-4480-9826-4C49632D5D1C}" srcOrd="0" destOrd="0" presId="urn:microsoft.com/office/officeart/2005/8/layout/orgChart1"/>
    <dgm:cxn modelId="{3D30DF8F-519E-4EFE-A486-16544EB4C754}" type="presOf" srcId="{027D576B-2C64-49D2-9474-CF35D11E5B4F}" destId="{8E238816-B15D-4353-AF81-678E6224EF22}" srcOrd="0" destOrd="0" presId="urn:microsoft.com/office/officeart/2005/8/layout/orgChart1"/>
    <dgm:cxn modelId="{5DA60495-7DF9-48CC-AA2D-18792B10A2E7}" type="presOf" srcId="{E6B17CD1-EAF3-47EF-AC7E-B5601189255E}" destId="{6400C8FF-AE1F-465C-A988-793F646F2A55}" srcOrd="1" destOrd="0" presId="urn:microsoft.com/office/officeart/2005/8/layout/orgChart1"/>
    <dgm:cxn modelId="{3C77A696-240E-48E3-BDA7-0780171B9411}" srcId="{D19898E5-AB0D-4295-8872-53AAC9144437}" destId="{DF4CC27B-926F-4DAE-AE1B-9E632DC8F0C9}" srcOrd="3" destOrd="0" parTransId="{E2481607-54CA-4586-9558-0E453529F2A3}" sibTransId="{0BABAA73-8838-47FC-BDD4-6ED9AC7A3F5E}"/>
    <dgm:cxn modelId="{9B99C097-039E-412F-9525-5C3E1C5E90DB}" type="presOf" srcId="{549461F0-B54C-4BF6-8315-863E6A5878F8}" destId="{37A7B012-547B-4024-A710-3F4BFF5287AB}" srcOrd="0" destOrd="0" presId="urn:microsoft.com/office/officeart/2005/8/layout/orgChart1"/>
    <dgm:cxn modelId="{8A10E098-A1A2-49B7-A320-6C838A78676F}" srcId="{D19898E5-AB0D-4295-8872-53AAC9144437}" destId="{F0FD046E-1161-4DA3-AE3F-79F00E78EF8C}" srcOrd="1" destOrd="0" parTransId="{A45E2D1C-849A-465F-BB21-4335D2F0E7D1}" sibTransId="{7FE8D291-735C-4842-A14D-C4E7CEFBC07A}"/>
    <dgm:cxn modelId="{83B05F9B-99E0-4FCD-B6AC-4B1D1D6F89B5}" srcId="{F0FD046E-1161-4DA3-AE3F-79F00E78EF8C}" destId="{0BEA3A63-8043-4F2D-AC5F-30EEC4DCB7F6}" srcOrd="2" destOrd="0" parTransId="{205F0293-69C0-42CA-AC7E-A9DCC7711F93}" sibTransId="{30FF3804-8DE1-4818-91D5-E2AD28548DE6}"/>
    <dgm:cxn modelId="{B99BB09C-8BE1-49A7-9DD4-EFFD4873987B}" type="presOf" srcId="{FE9A604A-3437-4950-9D86-D3E5FFDC8BD4}" destId="{3285AA6A-7DB8-49D9-BA7A-A57832BAFA7F}" srcOrd="0" destOrd="0" presId="urn:microsoft.com/office/officeart/2005/8/layout/orgChart1"/>
    <dgm:cxn modelId="{300F879D-0627-4516-82DE-27A56541596B}" type="presOf" srcId="{9E282FF1-4FDE-415F-A3C1-1BD2D39F9A12}" destId="{9DC3F082-9672-4EF0-AC81-A60939BA1F8D}" srcOrd="0" destOrd="0" presId="urn:microsoft.com/office/officeart/2005/8/layout/orgChart1"/>
    <dgm:cxn modelId="{D2FE409E-12B3-48B5-9E92-6E379420D918}" type="presOf" srcId="{E6B17CD1-EAF3-47EF-AC7E-B5601189255E}" destId="{F284C584-1BD1-40CA-8968-78C8632EE747}" srcOrd="0" destOrd="0" presId="urn:microsoft.com/office/officeart/2005/8/layout/orgChart1"/>
    <dgm:cxn modelId="{F06A519E-9D34-4328-9E6D-DF170D68970F}" type="presOf" srcId="{7F5C0F8C-B14E-46CC-8DD4-EAB1D29EC539}" destId="{2A26A951-84EC-47FD-AE58-2F4CC67B0EF6}" srcOrd="0" destOrd="0" presId="urn:microsoft.com/office/officeart/2005/8/layout/orgChart1"/>
    <dgm:cxn modelId="{1D526EA0-E3F0-4D00-800A-AB8BEFE9948F}" type="presOf" srcId="{3F6A0668-B67B-41DD-9BA8-7CE86B4F2D13}" destId="{7E4F2DB5-6A78-49C8-A727-91E77559A84F}" srcOrd="0" destOrd="0" presId="urn:microsoft.com/office/officeart/2005/8/layout/orgChart1"/>
    <dgm:cxn modelId="{9EFA5FA1-89C1-4DAF-836E-F92D02447BCA}" type="presOf" srcId="{CF091F77-F01C-4582-8A46-8B2206676FC7}" destId="{0C64B2E8-A41F-4D99-B822-70BD57875281}" srcOrd="0" destOrd="0" presId="urn:microsoft.com/office/officeart/2005/8/layout/orgChart1"/>
    <dgm:cxn modelId="{67C008A7-B4A6-44CD-8D22-00A97AFE47C2}" type="presOf" srcId="{BF55798C-273F-4C60-B9EB-0C4F8F76995C}" destId="{FAB1A285-1DB5-4A5F-A420-3E0EE5BF5EB4}" srcOrd="1" destOrd="0" presId="urn:microsoft.com/office/officeart/2005/8/layout/orgChart1"/>
    <dgm:cxn modelId="{84A222A7-703F-4C0B-9CF1-4EA04CCC6397}" srcId="{D19898E5-AB0D-4295-8872-53AAC9144437}" destId="{3F6A0668-B67B-41DD-9BA8-7CE86B4F2D13}" srcOrd="4" destOrd="0" parTransId="{6E5D564C-EA79-430C-A0A9-FEBEE510577A}" sibTransId="{FA6FD067-BC2C-4E3D-ADA3-70EF89A324E4}"/>
    <dgm:cxn modelId="{29F865A8-C6B7-488E-BE02-3562042B8DDA}" srcId="{47615CA1-2972-4695-BB06-8B22E9C9417C}" destId="{2468E3F4-191A-424E-93BC-C036EB52BB4E}" srcOrd="0" destOrd="0" parTransId="{800B0104-0BDD-46E7-B1BD-6997E5B046FC}" sibTransId="{78C1D033-2497-4F4C-BFB5-632A4917477D}"/>
    <dgm:cxn modelId="{0B5343A9-D205-46B8-A471-95B761A967E4}" type="presOf" srcId="{2B24EF36-09F6-4E89-A0BE-A5FDC4EB0DEA}" destId="{C66E03F9-6E1B-4537-8047-4B8D8B1CE495}" srcOrd="0" destOrd="0" presId="urn:microsoft.com/office/officeart/2005/8/layout/orgChart1"/>
    <dgm:cxn modelId="{D6F981AB-B15D-4409-AFBB-44D50D72F8D3}" type="presOf" srcId="{7F5C0F8C-B14E-46CC-8DD4-EAB1D29EC539}" destId="{E7A34482-E697-4B5A-9495-50D7B06177B9}" srcOrd="1" destOrd="0" presId="urn:microsoft.com/office/officeart/2005/8/layout/orgChart1"/>
    <dgm:cxn modelId="{076337AC-822C-449E-9868-24DBC8C69212}" type="presOf" srcId="{F0FD046E-1161-4DA3-AE3F-79F00E78EF8C}" destId="{FE1DFCD7-0453-4E53-B294-7EEE87152577}" srcOrd="0" destOrd="0" presId="urn:microsoft.com/office/officeart/2005/8/layout/orgChart1"/>
    <dgm:cxn modelId="{192069AC-7986-41D1-860B-77E409D9A452}" type="presOf" srcId="{9E282FF1-4FDE-415F-A3C1-1BD2D39F9A12}" destId="{7FC770C9-0F7A-4F5B-B7E5-3CA20E7F8282}" srcOrd="1" destOrd="0" presId="urn:microsoft.com/office/officeart/2005/8/layout/orgChart1"/>
    <dgm:cxn modelId="{9623F7AE-4781-4D45-A5C3-81D42461C84F}" type="presOf" srcId="{BF55798C-273F-4C60-B9EB-0C4F8F76995C}" destId="{EBF6998A-6DB4-49E9-8F20-6159C8A1A3B0}" srcOrd="0" destOrd="0" presId="urn:microsoft.com/office/officeart/2005/8/layout/orgChart1"/>
    <dgm:cxn modelId="{C44B50B0-7DF7-43EB-8D1B-BAE01E2BDA7C}" type="presOf" srcId="{A662432F-7105-4338-BDCD-6AEFE8045C90}" destId="{ACF376C7-EBF8-4AA0-B214-DCB6761C93F3}" srcOrd="0" destOrd="0" presId="urn:microsoft.com/office/officeart/2005/8/layout/orgChart1"/>
    <dgm:cxn modelId="{31DB81B2-1AE1-4798-8F5F-3115B4B61F5D}" srcId="{D9863C6D-D4C0-4CBD-A725-C1462E84999F}" destId="{7F5C0F8C-B14E-46CC-8DD4-EAB1D29EC539}" srcOrd="0" destOrd="0" parTransId="{F9BFDED0-5C53-4AA5-A239-6B7913A06EF7}" sibTransId="{FEFC20A3-D06A-4A17-9244-908D457B4294}"/>
    <dgm:cxn modelId="{A8DB87B3-3884-4C20-BD25-5C0094BA7FC3}" srcId="{3F6A0668-B67B-41DD-9BA8-7CE86B4F2D13}" destId="{7FFF51F2-2DA2-44C4-A45E-203C555E4C3E}" srcOrd="3" destOrd="0" parTransId="{CF091F77-F01C-4582-8A46-8B2206676FC7}" sibTransId="{5EF1DFB1-BBC8-47D8-A9B4-ABC5FAB728C6}"/>
    <dgm:cxn modelId="{9EF217B8-0F5A-4F07-A050-26BD1E55FE05}" type="presOf" srcId="{2C1A28B9-95DB-43C9-BF0C-22BE1FF93EF9}" destId="{B33EFA4F-6AF3-4DD1-982F-81A4475CEADA}" srcOrd="0" destOrd="0" presId="urn:microsoft.com/office/officeart/2005/8/layout/orgChart1"/>
    <dgm:cxn modelId="{F4DCFEB8-0804-499E-8CB5-97D7B4E90B09}" srcId="{3F6A0668-B67B-41DD-9BA8-7CE86B4F2D13}" destId="{469E2F1B-A5A2-4835-92CC-44DE5B95E5CF}" srcOrd="2" destOrd="0" parTransId="{D4FD3141-4135-445A-AB85-A98FAB27654F}" sibTransId="{9397D003-4BAB-4C29-9475-FE6979E1E2C2}"/>
    <dgm:cxn modelId="{8EC306BC-04AD-4A92-9832-A4EF54070B8E}" type="presOf" srcId="{A655FEC3-7C9F-4DC1-9720-90F915788EA9}" destId="{86B96A5B-30D2-44E4-9359-BEE41465B73F}" srcOrd="0" destOrd="0" presId="urn:microsoft.com/office/officeart/2005/8/layout/orgChart1"/>
    <dgm:cxn modelId="{CE4CEEBC-F8E5-482C-9210-01CDEA0262B2}" type="presOf" srcId="{513B8115-C060-4A7E-9819-8B76B6B51D19}" destId="{E00D6FDC-706F-47DD-8ED2-4F92ED5522B9}" srcOrd="0" destOrd="0" presId="urn:microsoft.com/office/officeart/2005/8/layout/orgChart1"/>
    <dgm:cxn modelId="{3E8111C2-B71E-4986-85FE-AFAE0782EEA4}" type="presOf" srcId="{DF7B6635-A7CA-48D2-B2EB-860447035F15}" destId="{7D7732AF-C96D-4845-A612-4951F5E90E7E}" srcOrd="0" destOrd="0" presId="urn:microsoft.com/office/officeart/2005/8/layout/orgChart1"/>
    <dgm:cxn modelId="{01CF45C3-EEAB-4DD9-AD0C-A0D5EA63AF2F}" type="presOf" srcId="{469E2F1B-A5A2-4835-92CC-44DE5B95E5CF}" destId="{FFEB504D-1AA7-4307-9ABC-9C84A3A7E557}" srcOrd="0" destOrd="0" presId="urn:microsoft.com/office/officeart/2005/8/layout/orgChart1"/>
    <dgm:cxn modelId="{4F79D6C8-66CB-4E83-A824-D335F859AA85}" srcId="{DF7B6635-A7CA-48D2-B2EB-860447035F15}" destId="{2D220B88-3298-43C6-B0EE-33B94E3FD6D5}" srcOrd="0" destOrd="0" parTransId="{027D576B-2C64-49D2-9474-CF35D11E5B4F}" sibTransId="{912C9584-D6AA-487C-B029-CC9DE14E58F3}"/>
    <dgm:cxn modelId="{EC893ECB-85BB-4583-8FEB-EE87095FB46B}" type="presOf" srcId="{1E39A1F3-9E4B-4FE9-9B93-81A1ADEBF302}" destId="{18FE16EF-16B3-46ED-9ECC-E9B70513D506}" srcOrd="0" destOrd="0" presId="urn:microsoft.com/office/officeart/2005/8/layout/orgChart1"/>
    <dgm:cxn modelId="{111FEECD-4F65-44A0-A568-582837F082D4}" type="presOf" srcId="{2D220B88-3298-43C6-B0EE-33B94E3FD6D5}" destId="{5A7DE96C-BE93-44FE-A1F9-D851335E09C1}" srcOrd="0" destOrd="0" presId="urn:microsoft.com/office/officeart/2005/8/layout/orgChart1"/>
    <dgm:cxn modelId="{7B1472CF-8340-4F22-80BB-434B1C046806}" srcId="{DF7B6635-A7CA-48D2-B2EB-860447035F15}" destId="{9E282FF1-4FDE-415F-A3C1-1BD2D39F9A12}" srcOrd="2" destOrd="0" parTransId="{A4CFB635-631A-44A0-B5FA-0E07ECD0DFF5}" sibTransId="{FE40CB0B-4116-430A-9BC5-DA6F94FC6F0B}"/>
    <dgm:cxn modelId="{4D6CE0CF-D3A0-4B60-B2C7-0C275C4A42DD}" type="presOf" srcId="{B383B612-EE03-406D-A21D-4B38672473D4}" destId="{C3CFFF93-3EB4-4906-B213-D133097BF6F2}" srcOrd="0" destOrd="0" presId="urn:microsoft.com/office/officeart/2005/8/layout/orgChart1"/>
    <dgm:cxn modelId="{0F5DE7CF-074B-4FDE-9251-C0898E16B654}" type="presOf" srcId="{7FFF51F2-2DA2-44C4-A45E-203C555E4C3E}" destId="{63F1E386-1BA2-4063-BBF0-093C9D2EA139}" srcOrd="0" destOrd="0" presId="urn:microsoft.com/office/officeart/2005/8/layout/orgChart1"/>
    <dgm:cxn modelId="{AE69FECF-4F91-4563-8077-D33D39E424E6}" type="presOf" srcId="{47615CA1-2972-4695-BB06-8B22E9C9417C}" destId="{962946A4-1DA5-4769-8E80-7DDE573DD3D5}" srcOrd="1" destOrd="0" presId="urn:microsoft.com/office/officeart/2005/8/layout/orgChart1"/>
    <dgm:cxn modelId="{65EEDCD2-8F75-4F3C-A0F3-A7602D2B710A}" type="presOf" srcId="{246BEA82-5977-404A-9367-5DA64C8E038B}" destId="{18E37D63-CDF3-443A-BE1A-82C4C8FFD635}" srcOrd="0" destOrd="0" presId="urn:microsoft.com/office/officeart/2005/8/layout/orgChart1"/>
    <dgm:cxn modelId="{2DF055DE-7ED5-4ED5-BF5B-45B75F375940}" type="presOf" srcId="{7FFF51F2-2DA2-44C4-A45E-203C555E4C3E}" destId="{9FC959E2-7D62-48D3-A755-52327FD08EE7}" srcOrd="1" destOrd="0" presId="urn:microsoft.com/office/officeart/2005/8/layout/orgChart1"/>
    <dgm:cxn modelId="{FC3478E0-A9D8-448F-9749-B3B8A6277F96}" srcId="{D19898E5-AB0D-4295-8872-53AAC9144437}" destId="{D9863C6D-D4C0-4CBD-A725-C1462E84999F}" srcOrd="6" destOrd="0" parTransId="{2B24EF36-09F6-4E89-A0BE-A5FDC4EB0DEA}" sibTransId="{6E82265B-854E-4967-8B53-DF9ED75B2EB9}"/>
    <dgm:cxn modelId="{9AFC28E5-209E-473E-BA13-57E63E3C67C3}" type="presOf" srcId="{11F3146C-0977-4C7E-8120-B49C88550EFB}" destId="{1D131EED-DC78-4A38-BF26-64FA6D170320}" srcOrd="1" destOrd="0" presId="urn:microsoft.com/office/officeart/2005/8/layout/orgChart1"/>
    <dgm:cxn modelId="{B81CC7E5-D5DA-4A94-A5CE-1050E2977EC6}" srcId="{D19898E5-AB0D-4295-8872-53AAC9144437}" destId="{DF7B6635-A7CA-48D2-B2EB-860447035F15}" srcOrd="2" destOrd="0" parTransId="{46A098D3-FC7F-42BA-8E6E-9DAE9AE06117}" sibTransId="{11FC4F4A-6F10-4609-B9F9-5D6A4C412896}"/>
    <dgm:cxn modelId="{748D08E7-A341-4917-9C34-3BEEBD3BB20B}" type="presOf" srcId="{F2E7DC3F-297C-4827-AFA3-5B39AA04C19F}" destId="{241158BA-59A8-4D56-80F5-C49C0B35BDB5}" srcOrd="1" destOrd="0" presId="urn:microsoft.com/office/officeart/2005/8/layout/orgChart1"/>
    <dgm:cxn modelId="{23B3ECEB-B5D3-4376-ABDE-C9998DE3F141}" type="presOf" srcId="{6E5D564C-EA79-430C-A0A9-FEBEE510577A}" destId="{BBDAE144-F7B1-425C-BE43-2E15A46DFDD7}" srcOrd="0" destOrd="0" presId="urn:microsoft.com/office/officeart/2005/8/layout/orgChart1"/>
    <dgm:cxn modelId="{9A353BEC-8776-4CBC-B972-0F1FD225A1DA}" type="presOf" srcId="{E2481607-54CA-4586-9558-0E453529F2A3}" destId="{C9EA6E80-38C5-4FEA-84BF-49C4084BAE13}" srcOrd="0" destOrd="0" presId="urn:microsoft.com/office/officeart/2005/8/layout/orgChart1"/>
    <dgm:cxn modelId="{A9FF0CF5-C45B-4F6C-B102-4A782F395540}" type="presOf" srcId="{46A098D3-FC7F-42BA-8E6E-9DAE9AE06117}" destId="{DB0EDDC5-F8CC-44D7-AD46-9523DCCA92A7}" srcOrd="0" destOrd="0" presId="urn:microsoft.com/office/officeart/2005/8/layout/orgChart1"/>
    <dgm:cxn modelId="{444581F6-4084-40A0-8ADC-509AF1DFF68C}" srcId="{F0FD046E-1161-4DA3-AE3F-79F00E78EF8C}" destId="{E6B17CD1-EAF3-47EF-AC7E-B5601189255E}" srcOrd="0" destOrd="0" parTransId="{91EBECEA-1602-4730-A03B-E537033505C6}" sibTransId="{8A9BCC0B-39CC-4EE2-A39A-4F2EB4742535}"/>
    <dgm:cxn modelId="{1B5A90F8-7F6D-4C31-A315-35C0243C8635}" type="presOf" srcId="{469E2F1B-A5A2-4835-92CC-44DE5B95E5CF}" destId="{5306C62B-4B54-4F96-AB8E-C3A9FB122AD1}" srcOrd="1" destOrd="0" presId="urn:microsoft.com/office/officeart/2005/8/layout/orgChart1"/>
    <dgm:cxn modelId="{D97332FA-CD28-4BC4-9970-A626C89C1134}" srcId="{D19898E5-AB0D-4295-8872-53AAC9144437}" destId="{47615CA1-2972-4695-BB06-8B22E9C9417C}" srcOrd="5" destOrd="0" parTransId="{A655FEC3-7C9F-4DC1-9720-90F915788EA9}" sibTransId="{F0ACAB1A-16CD-46FF-BCFE-C728C669CB3E}"/>
    <dgm:cxn modelId="{3CFE6EFA-E071-4723-9967-4F9FE1B2CA9F}" type="presOf" srcId="{3341665C-3D26-499D-BF35-5EA0A878F3E2}" destId="{671D0CD5-5806-4B9B-8776-F5A9D5F9BD52}" srcOrd="0" destOrd="0" presId="urn:microsoft.com/office/officeart/2005/8/layout/orgChart1"/>
    <dgm:cxn modelId="{A6DA3AFB-E4BB-47AA-8991-938AA942FDAB}" srcId="{2C1A28B9-95DB-43C9-BF0C-22BE1FF93EF9}" destId="{D19898E5-AB0D-4295-8872-53AAC9144437}" srcOrd="0" destOrd="0" parTransId="{A254670D-027C-4976-A665-4DA22D6951CD}" sibTransId="{B050517D-36D2-4B4E-9F0E-B23945D77FA2}"/>
    <dgm:cxn modelId="{86F6B0FC-734A-4071-B8D2-F1852055F429}" type="presOf" srcId="{E7E67EF5-1186-4A7B-A7FF-2D57511EA6B9}" destId="{7B19CD6E-71EF-4E64-9DAF-D3D613A02525}" srcOrd="1" destOrd="0" presId="urn:microsoft.com/office/officeart/2005/8/layout/orgChart1"/>
    <dgm:cxn modelId="{7A71B7FF-0178-4CD4-9337-6B004BA6CF1C}" type="presOf" srcId="{F9BFDED0-5C53-4AA5-A239-6B7913A06EF7}" destId="{23934DA3-616B-4559-A20E-EE816631B8DE}" srcOrd="0" destOrd="0" presId="urn:microsoft.com/office/officeart/2005/8/layout/orgChart1"/>
    <dgm:cxn modelId="{256D70BA-5A37-46A4-B30E-10719365E45C}" type="presParOf" srcId="{B33EFA4F-6AF3-4DD1-982F-81A4475CEADA}" destId="{2E8067FF-F487-4E25-981E-07E0A0860C0E}" srcOrd="0" destOrd="0" presId="urn:microsoft.com/office/officeart/2005/8/layout/orgChart1"/>
    <dgm:cxn modelId="{7C2F3840-6B31-46A1-9203-1ACDDBC6EAFD}" type="presParOf" srcId="{2E8067FF-F487-4E25-981E-07E0A0860C0E}" destId="{83364E9B-CCDA-477E-BF54-E0571255FA42}" srcOrd="0" destOrd="0" presId="urn:microsoft.com/office/officeart/2005/8/layout/orgChart1"/>
    <dgm:cxn modelId="{2AFBF5CC-A54E-41BE-8DBC-3D3FB6AC5B2A}" type="presParOf" srcId="{83364E9B-CCDA-477E-BF54-E0571255FA42}" destId="{ACA55E3C-0A1C-4A8B-A421-1102E9C5C32D}" srcOrd="0" destOrd="0" presId="urn:microsoft.com/office/officeart/2005/8/layout/orgChart1"/>
    <dgm:cxn modelId="{42E57DD4-EB53-43EF-9DF8-B0C4852CEC2F}" type="presParOf" srcId="{83364E9B-CCDA-477E-BF54-E0571255FA42}" destId="{F84F89FF-97A8-4ABB-A208-8D45E6DFBBC4}" srcOrd="1" destOrd="0" presId="urn:microsoft.com/office/officeart/2005/8/layout/orgChart1"/>
    <dgm:cxn modelId="{2A02EB1F-BF7A-42D5-AE7D-E8A1E5BB110A}" type="presParOf" srcId="{2E8067FF-F487-4E25-981E-07E0A0860C0E}" destId="{423540EC-058A-4B6B-B6BD-6D05010E45C5}" srcOrd="1" destOrd="0" presId="urn:microsoft.com/office/officeart/2005/8/layout/orgChart1"/>
    <dgm:cxn modelId="{EAA35D18-BA72-48BB-B71E-0F548C2C2009}" type="presParOf" srcId="{423540EC-058A-4B6B-B6BD-6D05010E45C5}" destId="{9DFE3ED4-018C-496D-BC9C-A9BC5512EB87}" srcOrd="0" destOrd="0" presId="urn:microsoft.com/office/officeart/2005/8/layout/orgChart1"/>
    <dgm:cxn modelId="{B144C8DD-B89C-4359-88D6-C48300B02234}" type="presParOf" srcId="{423540EC-058A-4B6B-B6BD-6D05010E45C5}" destId="{5EFD5522-0FA4-41AE-B150-5063D4F53FB9}" srcOrd="1" destOrd="0" presId="urn:microsoft.com/office/officeart/2005/8/layout/orgChart1"/>
    <dgm:cxn modelId="{D165D845-553D-4D57-ACF6-AF3110F9CB8C}" type="presParOf" srcId="{5EFD5522-0FA4-41AE-B150-5063D4F53FB9}" destId="{8F113307-A6A1-46D8-8229-EDC6A7B2587C}" srcOrd="0" destOrd="0" presId="urn:microsoft.com/office/officeart/2005/8/layout/orgChart1"/>
    <dgm:cxn modelId="{0CE1CB04-95DF-4656-8C7B-ACF9EBB00154}" type="presParOf" srcId="{8F113307-A6A1-46D8-8229-EDC6A7B2587C}" destId="{702C3AE1-BAB1-4068-BE24-CFC3183DA60B}" srcOrd="0" destOrd="0" presId="urn:microsoft.com/office/officeart/2005/8/layout/orgChart1"/>
    <dgm:cxn modelId="{2FEB5196-650E-48B9-950F-CBDA187C08E6}" type="presParOf" srcId="{8F113307-A6A1-46D8-8229-EDC6A7B2587C}" destId="{D86E86EE-EEB2-4874-A302-850317859B90}" srcOrd="1" destOrd="0" presId="urn:microsoft.com/office/officeart/2005/8/layout/orgChart1"/>
    <dgm:cxn modelId="{188E05CB-EF52-4181-869D-DFC2ABAAB9FF}" type="presParOf" srcId="{5EFD5522-0FA4-41AE-B150-5063D4F53FB9}" destId="{7D2DB6B0-0ED0-4AE0-89DC-9E80137198D2}" srcOrd="1" destOrd="0" presId="urn:microsoft.com/office/officeart/2005/8/layout/orgChart1"/>
    <dgm:cxn modelId="{40C1E8FD-E70B-4352-A1CF-F6C94373DBE9}" type="presParOf" srcId="{7D2DB6B0-0ED0-4AE0-89DC-9E80137198D2}" destId="{E7A3920E-9F06-46FD-B488-02730FB6C4C7}" srcOrd="0" destOrd="0" presId="urn:microsoft.com/office/officeart/2005/8/layout/orgChart1"/>
    <dgm:cxn modelId="{2BD730B1-049A-4B95-935E-23644394A049}" type="presParOf" srcId="{7D2DB6B0-0ED0-4AE0-89DC-9E80137198D2}" destId="{BCC7ABA4-CD1E-4C3A-A88E-4C4D9BFB2B9F}" srcOrd="1" destOrd="0" presId="urn:microsoft.com/office/officeart/2005/8/layout/orgChart1"/>
    <dgm:cxn modelId="{DF943482-B6F1-472C-9820-BB5C4F8AB0DF}" type="presParOf" srcId="{BCC7ABA4-CD1E-4C3A-A88E-4C4D9BFB2B9F}" destId="{F0CACFAE-223E-484B-A9C0-B6620AAD5DC3}" srcOrd="0" destOrd="0" presId="urn:microsoft.com/office/officeart/2005/8/layout/orgChart1"/>
    <dgm:cxn modelId="{76BB34D3-EB72-4697-BAEC-1635297E26A2}" type="presParOf" srcId="{F0CACFAE-223E-484B-A9C0-B6620AAD5DC3}" destId="{ADAA2783-9E90-4B38-A42B-B2CA4DCADE4E}" srcOrd="0" destOrd="0" presId="urn:microsoft.com/office/officeart/2005/8/layout/orgChart1"/>
    <dgm:cxn modelId="{92DEBCEF-6D04-49CD-BCEB-B1D8893A6892}" type="presParOf" srcId="{F0CACFAE-223E-484B-A9C0-B6620AAD5DC3}" destId="{7B19CD6E-71EF-4E64-9DAF-D3D613A02525}" srcOrd="1" destOrd="0" presId="urn:microsoft.com/office/officeart/2005/8/layout/orgChart1"/>
    <dgm:cxn modelId="{A5AD9E66-6649-4D6F-89AD-F671385DB4A9}" type="presParOf" srcId="{BCC7ABA4-CD1E-4C3A-A88E-4C4D9BFB2B9F}" destId="{8C63FB5D-6434-4F92-ADDD-5E8D6295F27D}" srcOrd="1" destOrd="0" presId="urn:microsoft.com/office/officeart/2005/8/layout/orgChart1"/>
    <dgm:cxn modelId="{ABF4E92F-E0A0-4DF0-A097-282271801AD3}" type="presParOf" srcId="{BCC7ABA4-CD1E-4C3A-A88E-4C4D9BFB2B9F}" destId="{1D045987-9EF3-4D8B-9785-D1E0DF9A28A8}" srcOrd="2" destOrd="0" presId="urn:microsoft.com/office/officeart/2005/8/layout/orgChart1"/>
    <dgm:cxn modelId="{72A349BE-410C-4D24-A74B-81E0C9411A61}" type="presParOf" srcId="{7D2DB6B0-0ED0-4AE0-89DC-9E80137198D2}" destId="{8E21701F-DB7A-4221-A597-8FECA51682FF}" srcOrd="2" destOrd="0" presId="urn:microsoft.com/office/officeart/2005/8/layout/orgChart1"/>
    <dgm:cxn modelId="{09D41861-BF1F-48BB-B588-73D746B92053}" type="presParOf" srcId="{7D2DB6B0-0ED0-4AE0-89DC-9E80137198D2}" destId="{CB216DF7-24BE-4727-8D4C-5929FFBCCD4C}" srcOrd="3" destOrd="0" presId="urn:microsoft.com/office/officeart/2005/8/layout/orgChart1"/>
    <dgm:cxn modelId="{3227ECE8-87C5-4696-AA3E-AA46C4D5B3AF}" type="presParOf" srcId="{CB216DF7-24BE-4727-8D4C-5929FFBCCD4C}" destId="{DB1A5C8D-C1FD-43A6-BE90-4D640143BDCF}" srcOrd="0" destOrd="0" presId="urn:microsoft.com/office/officeart/2005/8/layout/orgChart1"/>
    <dgm:cxn modelId="{D0DFA937-FCCA-49A1-B438-094126F07769}" type="presParOf" srcId="{DB1A5C8D-C1FD-43A6-BE90-4D640143BDCF}" destId="{18FE16EF-16B3-46ED-9ECC-E9B70513D506}" srcOrd="0" destOrd="0" presId="urn:microsoft.com/office/officeart/2005/8/layout/orgChart1"/>
    <dgm:cxn modelId="{F5E62E8F-4BAE-4077-ABED-88DBAAC3A536}" type="presParOf" srcId="{DB1A5C8D-C1FD-43A6-BE90-4D640143BDCF}" destId="{B1D87C85-AD93-4A78-B275-886FC629C003}" srcOrd="1" destOrd="0" presId="urn:microsoft.com/office/officeart/2005/8/layout/orgChart1"/>
    <dgm:cxn modelId="{D14577B0-D00F-417A-BC3C-E9EB6457F94B}" type="presParOf" srcId="{CB216DF7-24BE-4727-8D4C-5929FFBCCD4C}" destId="{879D3F83-A0B6-4047-B3C9-51D5D16A72BD}" srcOrd="1" destOrd="0" presId="urn:microsoft.com/office/officeart/2005/8/layout/orgChart1"/>
    <dgm:cxn modelId="{070B8B45-AE11-471F-9B65-7E15F7759537}" type="presParOf" srcId="{CB216DF7-24BE-4727-8D4C-5929FFBCCD4C}" destId="{C3B6DAB5-C278-44B3-8C86-250A8C848B45}" srcOrd="2" destOrd="0" presId="urn:microsoft.com/office/officeart/2005/8/layout/orgChart1"/>
    <dgm:cxn modelId="{6FA46A03-FCB4-484F-8431-ED7A8B3AE83C}" type="presParOf" srcId="{7D2DB6B0-0ED0-4AE0-89DC-9E80137198D2}" destId="{C3CFFF93-3EB4-4906-B213-D133097BF6F2}" srcOrd="4" destOrd="0" presId="urn:microsoft.com/office/officeart/2005/8/layout/orgChart1"/>
    <dgm:cxn modelId="{12B87086-1936-4F82-B320-A7E8AABF29FF}" type="presParOf" srcId="{7D2DB6B0-0ED0-4AE0-89DC-9E80137198D2}" destId="{9E128C79-BEB8-40DA-B4A6-BF52B3686D91}" srcOrd="5" destOrd="0" presId="urn:microsoft.com/office/officeart/2005/8/layout/orgChart1"/>
    <dgm:cxn modelId="{5355E7BB-31A3-4DC6-B1BB-048D3FA29F92}" type="presParOf" srcId="{9E128C79-BEB8-40DA-B4A6-BF52B3686D91}" destId="{DD9C8A10-26B0-4A76-A4A6-7EAC7468F646}" srcOrd="0" destOrd="0" presId="urn:microsoft.com/office/officeart/2005/8/layout/orgChart1"/>
    <dgm:cxn modelId="{94A7CE06-D1EB-4B78-A53E-953D88502E94}" type="presParOf" srcId="{DD9C8A10-26B0-4A76-A4A6-7EAC7468F646}" destId="{E00D6FDC-706F-47DD-8ED2-4F92ED5522B9}" srcOrd="0" destOrd="0" presId="urn:microsoft.com/office/officeart/2005/8/layout/orgChart1"/>
    <dgm:cxn modelId="{A59B2EEA-E48B-4854-AABE-865A6CFC8B25}" type="presParOf" srcId="{DD9C8A10-26B0-4A76-A4A6-7EAC7468F646}" destId="{E8299468-CBFB-4D6F-B34F-7809AF99F10A}" srcOrd="1" destOrd="0" presId="urn:microsoft.com/office/officeart/2005/8/layout/orgChart1"/>
    <dgm:cxn modelId="{1476C4C1-A429-46BC-ACA1-017CA9F6732B}" type="presParOf" srcId="{9E128C79-BEB8-40DA-B4A6-BF52B3686D91}" destId="{79A17819-F5F2-4FCC-BFF7-9600265A8F45}" srcOrd="1" destOrd="0" presId="urn:microsoft.com/office/officeart/2005/8/layout/orgChart1"/>
    <dgm:cxn modelId="{89DF5C33-E40B-43AC-BEA4-DBDD2B6F1306}" type="presParOf" srcId="{9E128C79-BEB8-40DA-B4A6-BF52B3686D91}" destId="{8337D1C8-26B5-4795-BF43-6B9EAB1E973C}" srcOrd="2" destOrd="0" presId="urn:microsoft.com/office/officeart/2005/8/layout/orgChart1"/>
    <dgm:cxn modelId="{29906A93-9B48-4D13-B6F2-D74AD14462FA}" type="presParOf" srcId="{5EFD5522-0FA4-41AE-B150-5063D4F53FB9}" destId="{BAE49C67-4750-411B-94D2-BEC0C1665269}" srcOrd="2" destOrd="0" presId="urn:microsoft.com/office/officeart/2005/8/layout/orgChart1"/>
    <dgm:cxn modelId="{7508B54E-5645-4650-9744-80FAE71981AB}" type="presParOf" srcId="{423540EC-058A-4B6B-B6BD-6D05010E45C5}" destId="{3FF943A8-BDE5-40EA-90FE-3639C4198F89}" srcOrd="2" destOrd="0" presId="urn:microsoft.com/office/officeart/2005/8/layout/orgChart1"/>
    <dgm:cxn modelId="{3484A6EF-C3FE-46BA-93B4-E7A110804D78}" type="presParOf" srcId="{423540EC-058A-4B6B-B6BD-6D05010E45C5}" destId="{DAA95538-1B09-4E57-A965-B3BD3DAD1A42}" srcOrd="3" destOrd="0" presId="urn:microsoft.com/office/officeart/2005/8/layout/orgChart1"/>
    <dgm:cxn modelId="{D2B82AA4-4284-4CD5-A91F-CFA5479C3C8A}" type="presParOf" srcId="{DAA95538-1B09-4E57-A965-B3BD3DAD1A42}" destId="{9EEE03F1-4573-49BC-BB1B-4DD7C4B181FC}" srcOrd="0" destOrd="0" presId="urn:microsoft.com/office/officeart/2005/8/layout/orgChart1"/>
    <dgm:cxn modelId="{4F06B7E6-FAD9-400C-A970-03B58605F72A}" type="presParOf" srcId="{9EEE03F1-4573-49BC-BB1B-4DD7C4B181FC}" destId="{FE1DFCD7-0453-4E53-B294-7EEE87152577}" srcOrd="0" destOrd="0" presId="urn:microsoft.com/office/officeart/2005/8/layout/orgChart1"/>
    <dgm:cxn modelId="{A775987F-D980-4B14-952B-D493F7EB9F81}" type="presParOf" srcId="{9EEE03F1-4573-49BC-BB1B-4DD7C4B181FC}" destId="{D6861D70-3120-4185-9508-682FE313D68C}" srcOrd="1" destOrd="0" presId="urn:microsoft.com/office/officeart/2005/8/layout/orgChart1"/>
    <dgm:cxn modelId="{652272F7-55AF-4AC8-9519-7289A1050247}" type="presParOf" srcId="{DAA95538-1B09-4E57-A965-B3BD3DAD1A42}" destId="{7044EC37-7BC5-47E0-BA50-92ED8B8B2C26}" srcOrd="1" destOrd="0" presId="urn:microsoft.com/office/officeart/2005/8/layout/orgChart1"/>
    <dgm:cxn modelId="{7B219815-162E-4628-BE27-5640E8AF7523}" type="presParOf" srcId="{7044EC37-7BC5-47E0-BA50-92ED8B8B2C26}" destId="{D8315FA6-E6AA-4E12-A179-0CF2A6AC38BD}" srcOrd="0" destOrd="0" presId="urn:microsoft.com/office/officeart/2005/8/layout/orgChart1"/>
    <dgm:cxn modelId="{C3D365EE-F2F7-4F27-8B54-EB1D06BF0175}" type="presParOf" srcId="{7044EC37-7BC5-47E0-BA50-92ED8B8B2C26}" destId="{CE5D412B-320B-4F63-8465-B9F78F468F87}" srcOrd="1" destOrd="0" presId="urn:microsoft.com/office/officeart/2005/8/layout/orgChart1"/>
    <dgm:cxn modelId="{D9ABCA5E-07A3-4AE9-9616-289E0E755FE1}" type="presParOf" srcId="{CE5D412B-320B-4F63-8465-B9F78F468F87}" destId="{9E9CB23A-ABCE-46CE-AE54-CE348903DFBF}" srcOrd="0" destOrd="0" presId="urn:microsoft.com/office/officeart/2005/8/layout/orgChart1"/>
    <dgm:cxn modelId="{69518BDC-AE10-45FA-ACD5-4AD8DA2DA0D4}" type="presParOf" srcId="{9E9CB23A-ABCE-46CE-AE54-CE348903DFBF}" destId="{F284C584-1BD1-40CA-8968-78C8632EE747}" srcOrd="0" destOrd="0" presId="urn:microsoft.com/office/officeart/2005/8/layout/orgChart1"/>
    <dgm:cxn modelId="{7E12045B-1249-4AEC-BD2B-520B3DBA83EC}" type="presParOf" srcId="{9E9CB23A-ABCE-46CE-AE54-CE348903DFBF}" destId="{6400C8FF-AE1F-465C-A988-793F646F2A55}" srcOrd="1" destOrd="0" presId="urn:microsoft.com/office/officeart/2005/8/layout/orgChart1"/>
    <dgm:cxn modelId="{F5CBCB82-A936-4FE1-808B-0C647AF8E20E}" type="presParOf" srcId="{CE5D412B-320B-4F63-8465-B9F78F468F87}" destId="{0CFD23B8-CE7F-427B-B9DA-CD63A5B570D8}" srcOrd="1" destOrd="0" presId="urn:microsoft.com/office/officeart/2005/8/layout/orgChart1"/>
    <dgm:cxn modelId="{A8D5DDD9-87C4-44D0-90C5-6D21976DE2E8}" type="presParOf" srcId="{CE5D412B-320B-4F63-8465-B9F78F468F87}" destId="{29C78040-0474-45A5-8B18-E87D81BA1CB9}" srcOrd="2" destOrd="0" presId="urn:microsoft.com/office/officeart/2005/8/layout/orgChart1"/>
    <dgm:cxn modelId="{E9B4F746-DC6E-4E01-A3FC-8C0054854E5D}" type="presParOf" srcId="{7044EC37-7BC5-47E0-BA50-92ED8B8B2C26}" destId="{8D34419A-9EA9-4CD8-9527-4E7A34873544}" srcOrd="2" destOrd="0" presId="urn:microsoft.com/office/officeart/2005/8/layout/orgChart1"/>
    <dgm:cxn modelId="{1EDEDCDD-ABC0-46BD-A6ED-99D5C11D595C}" type="presParOf" srcId="{7044EC37-7BC5-47E0-BA50-92ED8B8B2C26}" destId="{584A2FE7-950C-4277-97A4-3E93258E965E}" srcOrd="3" destOrd="0" presId="urn:microsoft.com/office/officeart/2005/8/layout/orgChart1"/>
    <dgm:cxn modelId="{2A111AFD-BAB7-4C0C-937B-AD5B472B3EA4}" type="presParOf" srcId="{584A2FE7-950C-4277-97A4-3E93258E965E}" destId="{125930A7-BD1B-420C-945A-31BDE3838BD4}" srcOrd="0" destOrd="0" presId="urn:microsoft.com/office/officeart/2005/8/layout/orgChart1"/>
    <dgm:cxn modelId="{5BF31376-3DD2-4084-A2C2-25A4EB0D1336}" type="presParOf" srcId="{125930A7-BD1B-420C-945A-31BDE3838BD4}" destId="{F4C789EB-CE6B-4C60-9AD0-CC3BAF61F63D}" srcOrd="0" destOrd="0" presId="urn:microsoft.com/office/officeart/2005/8/layout/orgChart1"/>
    <dgm:cxn modelId="{37677C2E-4A45-4862-8D03-D21F0E84AE42}" type="presParOf" srcId="{125930A7-BD1B-420C-945A-31BDE3838BD4}" destId="{354F3B76-5EC8-4091-9CF4-DED43907D484}" srcOrd="1" destOrd="0" presId="urn:microsoft.com/office/officeart/2005/8/layout/orgChart1"/>
    <dgm:cxn modelId="{939AAAA0-7EAD-49B1-ABBD-DF54AA3E8E39}" type="presParOf" srcId="{584A2FE7-950C-4277-97A4-3E93258E965E}" destId="{435BB3B5-A6E2-400B-AE62-DDAAFDA2D3C1}" srcOrd="1" destOrd="0" presId="urn:microsoft.com/office/officeart/2005/8/layout/orgChart1"/>
    <dgm:cxn modelId="{2020846C-21B8-481A-8E13-5604975593B0}" type="presParOf" srcId="{584A2FE7-950C-4277-97A4-3E93258E965E}" destId="{4AD68CA5-503B-472C-A1B6-88A2F8F7FB62}" srcOrd="2" destOrd="0" presId="urn:microsoft.com/office/officeart/2005/8/layout/orgChart1"/>
    <dgm:cxn modelId="{12CB91F3-CB15-45AA-8227-ED7E1A121B9E}" type="presParOf" srcId="{7044EC37-7BC5-47E0-BA50-92ED8B8B2C26}" destId="{427D775D-4413-4CA9-839E-3240164A56BB}" srcOrd="4" destOrd="0" presId="urn:microsoft.com/office/officeart/2005/8/layout/orgChart1"/>
    <dgm:cxn modelId="{64C7D06F-76FB-4851-B7B8-A0A15536F535}" type="presParOf" srcId="{7044EC37-7BC5-47E0-BA50-92ED8B8B2C26}" destId="{25DED6F3-54AB-483B-BE5A-5A630BA050F8}" srcOrd="5" destOrd="0" presId="urn:microsoft.com/office/officeart/2005/8/layout/orgChart1"/>
    <dgm:cxn modelId="{C742DCF5-06EA-428E-B186-E7A57C5657FC}" type="presParOf" srcId="{25DED6F3-54AB-483B-BE5A-5A630BA050F8}" destId="{3ECC4245-80C4-4F53-99A2-498A27DDFBB4}" srcOrd="0" destOrd="0" presId="urn:microsoft.com/office/officeart/2005/8/layout/orgChart1"/>
    <dgm:cxn modelId="{9CC65687-D6C3-4F3A-A4C3-8AE276FAD115}" type="presParOf" srcId="{3ECC4245-80C4-4F53-99A2-498A27DDFBB4}" destId="{CF2DA99F-F210-4DCE-9B8A-69FF4412F3AB}" srcOrd="0" destOrd="0" presId="urn:microsoft.com/office/officeart/2005/8/layout/orgChart1"/>
    <dgm:cxn modelId="{2BED289B-817D-4009-9594-32F2E478F0F5}" type="presParOf" srcId="{3ECC4245-80C4-4F53-99A2-498A27DDFBB4}" destId="{2E90B159-C7D6-4D32-AC66-F9DEB05C0BCD}" srcOrd="1" destOrd="0" presId="urn:microsoft.com/office/officeart/2005/8/layout/orgChart1"/>
    <dgm:cxn modelId="{1E287340-59E9-4960-9D06-7C58ECE86EE9}" type="presParOf" srcId="{25DED6F3-54AB-483B-BE5A-5A630BA050F8}" destId="{6C3EBE35-38CA-4858-926A-5B6B32A6905B}" srcOrd="1" destOrd="0" presId="urn:microsoft.com/office/officeart/2005/8/layout/orgChart1"/>
    <dgm:cxn modelId="{BD5B3A93-547C-4181-A499-434E8328809B}" type="presParOf" srcId="{25DED6F3-54AB-483B-BE5A-5A630BA050F8}" destId="{260CC8F5-FA09-4757-8A16-E6665DDCEBE0}" srcOrd="2" destOrd="0" presId="urn:microsoft.com/office/officeart/2005/8/layout/orgChart1"/>
    <dgm:cxn modelId="{5BD5888D-4994-4EE6-8D10-3B54F0197C1A}" type="presParOf" srcId="{DAA95538-1B09-4E57-A965-B3BD3DAD1A42}" destId="{0D30A7A3-1ACD-4DEC-BD81-2DD4A6F240A3}" srcOrd="2" destOrd="0" presId="urn:microsoft.com/office/officeart/2005/8/layout/orgChart1"/>
    <dgm:cxn modelId="{B6529A63-A398-45D5-A7D2-A65E5A3D91BB}" type="presParOf" srcId="{423540EC-058A-4B6B-B6BD-6D05010E45C5}" destId="{DB0EDDC5-F8CC-44D7-AD46-9523DCCA92A7}" srcOrd="4" destOrd="0" presId="urn:microsoft.com/office/officeart/2005/8/layout/orgChart1"/>
    <dgm:cxn modelId="{EE958155-70B8-421A-AD99-97398BF80275}" type="presParOf" srcId="{423540EC-058A-4B6B-B6BD-6D05010E45C5}" destId="{9CDD5D3B-C02A-456E-9F96-179B58D39343}" srcOrd="5" destOrd="0" presId="urn:microsoft.com/office/officeart/2005/8/layout/orgChart1"/>
    <dgm:cxn modelId="{DD20BBB9-C419-4EDD-9EEE-2054BD99BE5D}" type="presParOf" srcId="{9CDD5D3B-C02A-456E-9F96-179B58D39343}" destId="{9B311C50-DEC5-4642-9022-E4A5410A6F9F}" srcOrd="0" destOrd="0" presId="urn:microsoft.com/office/officeart/2005/8/layout/orgChart1"/>
    <dgm:cxn modelId="{1FE03824-70D1-4A1A-A4A5-520D70A97A75}" type="presParOf" srcId="{9B311C50-DEC5-4642-9022-E4A5410A6F9F}" destId="{7D7732AF-C96D-4845-A612-4951F5E90E7E}" srcOrd="0" destOrd="0" presId="urn:microsoft.com/office/officeart/2005/8/layout/orgChart1"/>
    <dgm:cxn modelId="{03ACBD1F-4AAF-4EDC-8036-37F496DAB85C}" type="presParOf" srcId="{9B311C50-DEC5-4642-9022-E4A5410A6F9F}" destId="{B3A78E38-40F8-4BC1-946B-053F99D04189}" srcOrd="1" destOrd="0" presId="urn:microsoft.com/office/officeart/2005/8/layout/orgChart1"/>
    <dgm:cxn modelId="{C4B6F29D-F2BA-4798-A31B-76831474E198}" type="presParOf" srcId="{9CDD5D3B-C02A-456E-9F96-179B58D39343}" destId="{BBD669D3-B3D5-42CD-9621-152F606073D2}" srcOrd="1" destOrd="0" presId="urn:microsoft.com/office/officeart/2005/8/layout/orgChart1"/>
    <dgm:cxn modelId="{C493417D-62D9-43AD-8768-BB3F373A99BD}" type="presParOf" srcId="{BBD669D3-B3D5-42CD-9621-152F606073D2}" destId="{8E238816-B15D-4353-AF81-678E6224EF22}" srcOrd="0" destOrd="0" presId="urn:microsoft.com/office/officeart/2005/8/layout/orgChart1"/>
    <dgm:cxn modelId="{C1B90EDB-0668-4867-B057-7F909334A0ED}" type="presParOf" srcId="{BBD669D3-B3D5-42CD-9621-152F606073D2}" destId="{DF551816-72C1-4C21-94C5-97B731368537}" srcOrd="1" destOrd="0" presId="urn:microsoft.com/office/officeart/2005/8/layout/orgChart1"/>
    <dgm:cxn modelId="{15C26AB0-67C7-4217-A344-1D3E9789BF88}" type="presParOf" srcId="{DF551816-72C1-4C21-94C5-97B731368537}" destId="{C393EB99-84C3-4073-9EBF-43D7DCBACEC3}" srcOrd="0" destOrd="0" presId="urn:microsoft.com/office/officeart/2005/8/layout/orgChart1"/>
    <dgm:cxn modelId="{AB75CFF5-CC2F-4F2F-A44B-D9A9FB2B9CE8}" type="presParOf" srcId="{C393EB99-84C3-4073-9EBF-43D7DCBACEC3}" destId="{5A7DE96C-BE93-44FE-A1F9-D851335E09C1}" srcOrd="0" destOrd="0" presId="urn:microsoft.com/office/officeart/2005/8/layout/orgChart1"/>
    <dgm:cxn modelId="{2415B737-1538-4874-B0F3-D79813B7C562}" type="presParOf" srcId="{C393EB99-84C3-4073-9EBF-43D7DCBACEC3}" destId="{CAD7A163-EE9B-4AEB-A6B0-41A1853BB92B}" srcOrd="1" destOrd="0" presId="urn:microsoft.com/office/officeart/2005/8/layout/orgChart1"/>
    <dgm:cxn modelId="{03C43473-B0AB-4C1F-94C5-216C2EB03DA5}" type="presParOf" srcId="{DF551816-72C1-4C21-94C5-97B731368537}" destId="{31F50FC6-8F84-411F-8F47-17E8178A75F8}" srcOrd="1" destOrd="0" presId="urn:microsoft.com/office/officeart/2005/8/layout/orgChart1"/>
    <dgm:cxn modelId="{01CADA5F-E23B-4034-A5A2-880D39F3DFC2}" type="presParOf" srcId="{DF551816-72C1-4C21-94C5-97B731368537}" destId="{BD06CF0B-AF14-402E-A4EA-7E88F6251B3D}" srcOrd="2" destOrd="0" presId="urn:microsoft.com/office/officeart/2005/8/layout/orgChart1"/>
    <dgm:cxn modelId="{A02D0F39-25D0-4384-AA85-313CE4E79D4D}" type="presParOf" srcId="{BBD669D3-B3D5-42CD-9621-152F606073D2}" destId="{EB0AED66-F619-45CC-BAB7-CC3B7F3C0496}" srcOrd="2" destOrd="0" presId="urn:microsoft.com/office/officeart/2005/8/layout/orgChart1"/>
    <dgm:cxn modelId="{22A0FF8F-A1D6-4145-B39B-9536C401E1CA}" type="presParOf" srcId="{BBD669D3-B3D5-42CD-9621-152F606073D2}" destId="{7FF8E30D-D134-42AC-8EB8-D8E4DA2542E8}" srcOrd="3" destOrd="0" presId="urn:microsoft.com/office/officeart/2005/8/layout/orgChart1"/>
    <dgm:cxn modelId="{4EBE7354-752F-4781-9CE7-17EE2C770258}" type="presParOf" srcId="{7FF8E30D-D134-42AC-8EB8-D8E4DA2542E8}" destId="{3EAA00A4-A10B-40A9-BC74-3A358FD9F1A8}" srcOrd="0" destOrd="0" presId="urn:microsoft.com/office/officeart/2005/8/layout/orgChart1"/>
    <dgm:cxn modelId="{13DB4319-7E6D-4238-9558-0919BA550554}" type="presParOf" srcId="{3EAA00A4-A10B-40A9-BC74-3A358FD9F1A8}" destId="{C71A6C9B-D9A4-4A22-A3E4-DDA1CB0BC431}" srcOrd="0" destOrd="0" presId="urn:microsoft.com/office/officeart/2005/8/layout/orgChart1"/>
    <dgm:cxn modelId="{DDD89D49-500A-4302-8179-3C65A433C753}" type="presParOf" srcId="{3EAA00A4-A10B-40A9-BC74-3A358FD9F1A8}" destId="{9215377A-74D3-44D9-85AC-84EBC4F80314}" srcOrd="1" destOrd="0" presId="urn:microsoft.com/office/officeart/2005/8/layout/orgChart1"/>
    <dgm:cxn modelId="{79BD9327-F4A6-4C3D-B699-09A42FF970CC}" type="presParOf" srcId="{7FF8E30D-D134-42AC-8EB8-D8E4DA2542E8}" destId="{0CDC9818-1A83-4E1A-A381-8205D81CDF83}" srcOrd="1" destOrd="0" presId="urn:microsoft.com/office/officeart/2005/8/layout/orgChart1"/>
    <dgm:cxn modelId="{FD287799-E86E-41CE-A076-78FB3A1EBB31}" type="presParOf" srcId="{7FF8E30D-D134-42AC-8EB8-D8E4DA2542E8}" destId="{943507EF-DA29-4029-8F19-0B5402448C56}" srcOrd="2" destOrd="0" presId="urn:microsoft.com/office/officeart/2005/8/layout/orgChart1"/>
    <dgm:cxn modelId="{227C741B-237A-4821-8164-51FDE53BE22F}" type="presParOf" srcId="{BBD669D3-B3D5-42CD-9621-152F606073D2}" destId="{A377067F-F69E-4555-B5EC-15C6E1BF8622}" srcOrd="4" destOrd="0" presId="urn:microsoft.com/office/officeart/2005/8/layout/orgChart1"/>
    <dgm:cxn modelId="{876962C5-EF39-46D6-BE05-8B6F0BCEC779}" type="presParOf" srcId="{BBD669D3-B3D5-42CD-9621-152F606073D2}" destId="{2064375B-A823-40AC-ACFC-9BA886F138EE}" srcOrd="5" destOrd="0" presId="urn:microsoft.com/office/officeart/2005/8/layout/orgChart1"/>
    <dgm:cxn modelId="{0F147483-4C36-4C79-BFC6-BC265A36BC16}" type="presParOf" srcId="{2064375B-A823-40AC-ACFC-9BA886F138EE}" destId="{C2C35A0E-8CDC-4002-B65F-BF51B6FEC18E}" srcOrd="0" destOrd="0" presId="urn:microsoft.com/office/officeart/2005/8/layout/orgChart1"/>
    <dgm:cxn modelId="{0D39221A-0AD6-42DB-A6FD-931144BC0625}" type="presParOf" srcId="{C2C35A0E-8CDC-4002-B65F-BF51B6FEC18E}" destId="{9DC3F082-9672-4EF0-AC81-A60939BA1F8D}" srcOrd="0" destOrd="0" presId="urn:microsoft.com/office/officeart/2005/8/layout/orgChart1"/>
    <dgm:cxn modelId="{D906E4C6-DCB1-4F51-B48B-507C0E9937B9}" type="presParOf" srcId="{C2C35A0E-8CDC-4002-B65F-BF51B6FEC18E}" destId="{7FC770C9-0F7A-4F5B-B7E5-3CA20E7F8282}" srcOrd="1" destOrd="0" presId="urn:microsoft.com/office/officeart/2005/8/layout/orgChart1"/>
    <dgm:cxn modelId="{1EC04A28-AE75-442B-9016-44BA14649B93}" type="presParOf" srcId="{2064375B-A823-40AC-ACFC-9BA886F138EE}" destId="{B465C3B9-667B-40DA-8D44-19FCF51A1A92}" srcOrd="1" destOrd="0" presId="urn:microsoft.com/office/officeart/2005/8/layout/orgChart1"/>
    <dgm:cxn modelId="{A58376F3-9A43-49CB-AB3E-7B45BBB7271F}" type="presParOf" srcId="{2064375B-A823-40AC-ACFC-9BA886F138EE}" destId="{F1AA0A29-D7E9-4327-9744-EEF5824A4525}" srcOrd="2" destOrd="0" presId="urn:microsoft.com/office/officeart/2005/8/layout/orgChart1"/>
    <dgm:cxn modelId="{02E8AFD3-5549-4A87-A0A9-142513FA0807}" type="presParOf" srcId="{BBD669D3-B3D5-42CD-9621-152F606073D2}" destId="{37A7B012-547B-4024-A710-3F4BFF5287AB}" srcOrd="6" destOrd="0" presId="urn:microsoft.com/office/officeart/2005/8/layout/orgChart1"/>
    <dgm:cxn modelId="{86EE3B16-A640-4E7C-98C0-E8FFFA532D14}" type="presParOf" srcId="{BBD669D3-B3D5-42CD-9621-152F606073D2}" destId="{2297DB48-BF47-40D7-9EE7-6C4B8A2DEC65}" srcOrd="7" destOrd="0" presId="urn:microsoft.com/office/officeart/2005/8/layout/orgChart1"/>
    <dgm:cxn modelId="{9FA9E7B0-D26A-4966-B3D5-C1E527835B6A}" type="presParOf" srcId="{2297DB48-BF47-40D7-9EE7-6C4B8A2DEC65}" destId="{0E761317-3621-4711-BB41-F759F7FD7620}" srcOrd="0" destOrd="0" presId="urn:microsoft.com/office/officeart/2005/8/layout/orgChart1"/>
    <dgm:cxn modelId="{5AACC04E-FEB7-4E1D-961B-0878B98C7E16}" type="presParOf" srcId="{0E761317-3621-4711-BB41-F759F7FD7620}" destId="{EB7B120D-EAD2-41D8-9859-F9E72C79DE53}" srcOrd="0" destOrd="0" presId="urn:microsoft.com/office/officeart/2005/8/layout/orgChart1"/>
    <dgm:cxn modelId="{F6B32A91-AA62-4461-A991-CB3FE49448E1}" type="presParOf" srcId="{0E761317-3621-4711-BB41-F759F7FD7620}" destId="{A413429C-B28F-4D70-96D0-EB2371FEAF62}" srcOrd="1" destOrd="0" presId="urn:microsoft.com/office/officeart/2005/8/layout/orgChart1"/>
    <dgm:cxn modelId="{56734D4A-4D0B-41CD-9C4A-972C53A8960A}" type="presParOf" srcId="{2297DB48-BF47-40D7-9EE7-6C4B8A2DEC65}" destId="{B7732A41-0918-4D59-AB8A-623065EF6D4F}" srcOrd="1" destOrd="0" presId="urn:microsoft.com/office/officeart/2005/8/layout/orgChart1"/>
    <dgm:cxn modelId="{D08C77F0-9001-493B-B974-B8DB15ACD18D}" type="presParOf" srcId="{2297DB48-BF47-40D7-9EE7-6C4B8A2DEC65}" destId="{19D2080C-8069-4A7E-8CEB-6CBC7FE764E9}" srcOrd="2" destOrd="0" presId="urn:microsoft.com/office/officeart/2005/8/layout/orgChart1"/>
    <dgm:cxn modelId="{FAEA0032-BB14-406E-91FA-DFC9DBDDC3B0}" type="presParOf" srcId="{9CDD5D3B-C02A-456E-9F96-179B58D39343}" destId="{69235CC0-2272-4A3E-AC6B-825161C5FBAC}" srcOrd="2" destOrd="0" presId="urn:microsoft.com/office/officeart/2005/8/layout/orgChart1"/>
    <dgm:cxn modelId="{E88E82C0-281A-4196-AC9F-BF181EC85FE4}" type="presParOf" srcId="{423540EC-058A-4B6B-B6BD-6D05010E45C5}" destId="{C9EA6E80-38C5-4FEA-84BF-49C4084BAE13}" srcOrd="6" destOrd="0" presId="urn:microsoft.com/office/officeart/2005/8/layout/orgChart1"/>
    <dgm:cxn modelId="{1BE46617-5989-4D2B-89C6-46C363F750D2}" type="presParOf" srcId="{423540EC-058A-4B6B-B6BD-6D05010E45C5}" destId="{D5DE80A6-86B9-449F-9892-6E653B5232A0}" srcOrd="7" destOrd="0" presId="urn:microsoft.com/office/officeart/2005/8/layout/orgChart1"/>
    <dgm:cxn modelId="{3A946738-6438-4EB8-BB99-056ED186A066}" type="presParOf" srcId="{D5DE80A6-86B9-449F-9892-6E653B5232A0}" destId="{CDA415E6-3D93-4805-BEC2-7FCCDD30DD9C}" srcOrd="0" destOrd="0" presId="urn:microsoft.com/office/officeart/2005/8/layout/orgChart1"/>
    <dgm:cxn modelId="{5E0AF27D-5D88-401F-A593-2772EC8E5FFA}" type="presParOf" srcId="{CDA415E6-3D93-4805-BEC2-7FCCDD30DD9C}" destId="{7214B196-7DA5-4693-B2E8-79CE24ACCB92}" srcOrd="0" destOrd="0" presId="urn:microsoft.com/office/officeart/2005/8/layout/orgChart1"/>
    <dgm:cxn modelId="{322DB32A-CA0F-4CE9-BE5D-73E2202D51A5}" type="presParOf" srcId="{CDA415E6-3D93-4805-BEC2-7FCCDD30DD9C}" destId="{1C54CA9D-A905-4A74-B59E-04352894F91B}" srcOrd="1" destOrd="0" presId="urn:microsoft.com/office/officeart/2005/8/layout/orgChart1"/>
    <dgm:cxn modelId="{45FEE4B1-9583-4755-AC23-7FA6F05A715C}" type="presParOf" srcId="{D5DE80A6-86B9-449F-9892-6E653B5232A0}" destId="{852609A4-E815-4757-A926-27930021298D}" srcOrd="1" destOrd="0" presId="urn:microsoft.com/office/officeart/2005/8/layout/orgChart1"/>
    <dgm:cxn modelId="{7E5ABEFB-68A6-4BF5-BD96-A5B006570092}" type="presParOf" srcId="{D5DE80A6-86B9-449F-9892-6E653B5232A0}" destId="{B9FE41A6-77C7-40E8-92BA-155D0ED29E1F}" srcOrd="2" destOrd="0" presId="urn:microsoft.com/office/officeart/2005/8/layout/orgChart1"/>
    <dgm:cxn modelId="{8EF52391-2E38-4274-9303-A0AA84C9F217}" type="presParOf" srcId="{423540EC-058A-4B6B-B6BD-6D05010E45C5}" destId="{BBDAE144-F7B1-425C-BE43-2E15A46DFDD7}" srcOrd="8" destOrd="0" presId="urn:microsoft.com/office/officeart/2005/8/layout/orgChart1"/>
    <dgm:cxn modelId="{0481B322-0C3F-4315-892D-A511CEA6E5FA}" type="presParOf" srcId="{423540EC-058A-4B6B-B6BD-6D05010E45C5}" destId="{BF5694EB-A7FC-4F0C-955B-4CF1D2FEF28E}" srcOrd="9" destOrd="0" presId="urn:microsoft.com/office/officeart/2005/8/layout/orgChart1"/>
    <dgm:cxn modelId="{FA968F9F-A08F-4173-AA1B-47DA12183AA0}" type="presParOf" srcId="{BF5694EB-A7FC-4F0C-955B-4CF1D2FEF28E}" destId="{DBEF4A11-0DAE-4B33-B5BE-2D56055D15BD}" srcOrd="0" destOrd="0" presId="urn:microsoft.com/office/officeart/2005/8/layout/orgChart1"/>
    <dgm:cxn modelId="{E17E9288-8205-447D-BD30-38862B447F11}" type="presParOf" srcId="{DBEF4A11-0DAE-4B33-B5BE-2D56055D15BD}" destId="{7E4F2DB5-6A78-49C8-A727-91E77559A84F}" srcOrd="0" destOrd="0" presId="urn:microsoft.com/office/officeart/2005/8/layout/orgChart1"/>
    <dgm:cxn modelId="{380E565D-8DA5-47CF-9A03-693AE556FE4B}" type="presParOf" srcId="{DBEF4A11-0DAE-4B33-B5BE-2D56055D15BD}" destId="{01CDA179-E940-41FC-8362-4030CE53045D}" srcOrd="1" destOrd="0" presId="urn:microsoft.com/office/officeart/2005/8/layout/orgChart1"/>
    <dgm:cxn modelId="{3C79A827-62C3-4F2D-B225-AF96764E70B4}" type="presParOf" srcId="{BF5694EB-A7FC-4F0C-955B-4CF1D2FEF28E}" destId="{48D56FA3-4059-4A51-A5AC-9EE089858A27}" srcOrd="1" destOrd="0" presId="urn:microsoft.com/office/officeart/2005/8/layout/orgChart1"/>
    <dgm:cxn modelId="{1B590D5A-8830-4A26-A173-D1D4A15C0825}" type="presParOf" srcId="{48D56FA3-4059-4A51-A5AC-9EE089858A27}" destId="{97893A4C-C2D0-4A02-9268-DF711AC6483F}" srcOrd="0" destOrd="0" presId="urn:microsoft.com/office/officeart/2005/8/layout/orgChart1"/>
    <dgm:cxn modelId="{2B372B24-F269-46DF-82F7-68CAD4F34F77}" type="presParOf" srcId="{48D56FA3-4059-4A51-A5AC-9EE089858A27}" destId="{41CB082C-D46E-42E1-B9BC-2842C2ABFE1B}" srcOrd="1" destOrd="0" presId="urn:microsoft.com/office/officeart/2005/8/layout/orgChart1"/>
    <dgm:cxn modelId="{C51FD728-1C19-49D6-B7FB-3BA674D42FDA}" type="presParOf" srcId="{41CB082C-D46E-42E1-B9BC-2842C2ABFE1B}" destId="{B4ED5CAD-A9A4-4AC6-AA17-CBEBF375B583}" srcOrd="0" destOrd="0" presId="urn:microsoft.com/office/officeart/2005/8/layout/orgChart1"/>
    <dgm:cxn modelId="{E36C6C99-7FE1-4330-A4B4-E9F2662D5DA5}" type="presParOf" srcId="{B4ED5CAD-A9A4-4AC6-AA17-CBEBF375B583}" destId="{DCE49DAD-1D8B-4EA0-9550-7667F6BFAF9F}" srcOrd="0" destOrd="0" presId="urn:microsoft.com/office/officeart/2005/8/layout/orgChart1"/>
    <dgm:cxn modelId="{10F23366-8351-4A79-BF70-789528515871}" type="presParOf" srcId="{B4ED5CAD-A9A4-4AC6-AA17-CBEBF375B583}" destId="{1D131EED-DC78-4A38-BF26-64FA6D170320}" srcOrd="1" destOrd="0" presId="urn:microsoft.com/office/officeart/2005/8/layout/orgChart1"/>
    <dgm:cxn modelId="{A055D3A3-D8AA-4C4C-B503-6DECDD481329}" type="presParOf" srcId="{41CB082C-D46E-42E1-B9BC-2842C2ABFE1B}" destId="{3C226C4C-1A2C-445A-A3F4-779CEA054EB5}" srcOrd="1" destOrd="0" presId="urn:microsoft.com/office/officeart/2005/8/layout/orgChart1"/>
    <dgm:cxn modelId="{96DA61C6-703F-4286-A4AE-C7A6DD5CC203}" type="presParOf" srcId="{41CB082C-D46E-42E1-B9BC-2842C2ABFE1B}" destId="{D8616290-433D-45D2-B148-A68C804A3C48}" srcOrd="2" destOrd="0" presId="urn:microsoft.com/office/officeart/2005/8/layout/orgChart1"/>
    <dgm:cxn modelId="{2226C13B-24C3-4652-945D-327678977EF0}" type="presParOf" srcId="{48D56FA3-4059-4A51-A5AC-9EE089858A27}" destId="{24DF88A0-F471-4F92-A11C-A41C481C7D58}" srcOrd="2" destOrd="0" presId="urn:microsoft.com/office/officeart/2005/8/layout/orgChart1"/>
    <dgm:cxn modelId="{D4291FF9-53C5-4E48-AE61-1EC9C662AD86}" type="presParOf" srcId="{48D56FA3-4059-4A51-A5AC-9EE089858A27}" destId="{C0BB9827-EB5C-4703-8DDB-B9C2F7532DAE}" srcOrd="3" destOrd="0" presId="urn:microsoft.com/office/officeart/2005/8/layout/orgChart1"/>
    <dgm:cxn modelId="{0B6CED31-605B-4F33-A311-65464E557CB5}" type="presParOf" srcId="{C0BB9827-EB5C-4703-8DDB-B9C2F7532DAE}" destId="{F7AF24B6-9425-457B-9AF3-6EB42DFFC8DA}" srcOrd="0" destOrd="0" presId="urn:microsoft.com/office/officeart/2005/8/layout/orgChart1"/>
    <dgm:cxn modelId="{649BB79B-7A8B-43E2-86F2-C56679CFA420}" type="presParOf" srcId="{F7AF24B6-9425-457B-9AF3-6EB42DFFC8DA}" destId="{ABCB1FBA-5097-4DA5-AE57-243D8F5E465F}" srcOrd="0" destOrd="0" presId="urn:microsoft.com/office/officeart/2005/8/layout/orgChart1"/>
    <dgm:cxn modelId="{2F9BE0D7-45F3-465E-8975-A05FFA6212DC}" type="presParOf" srcId="{F7AF24B6-9425-457B-9AF3-6EB42DFFC8DA}" destId="{7ABA175B-1C30-4791-843C-7E14575BC17F}" srcOrd="1" destOrd="0" presId="urn:microsoft.com/office/officeart/2005/8/layout/orgChart1"/>
    <dgm:cxn modelId="{B2BDE46B-2896-44B4-8989-D90D18B6EB3C}" type="presParOf" srcId="{C0BB9827-EB5C-4703-8DDB-B9C2F7532DAE}" destId="{FA4DB897-3573-44EF-8A94-9DED5F2465C3}" srcOrd="1" destOrd="0" presId="urn:microsoft.com/office/officeart/2005/8/layout/orgChart1"/>
    <dgm:cxn modelId="{2C55F0B2-2858-40E9-97D0-E73223482061}" type="presParOf" srcId="{C0BB9827-EB5C-4703-8DDB-B9C2F7532DAE}" destId="{044F9313-4955-4934-8974-17D5CCDBB14A}" srcOrd="2" destOrd="0" presId="urn:microsoft.com/office/officeart/2005/8/layout/orgChart1"/>
    <dgm:cxn modelId="{3C433FDB-09CB-4035-9FA9-3A93CBA87837}" type="presParOf" srcId="{48D56FA3-4059-4A51-A5AC-9EE089858A27}" destId="{25C2DCE8-AD98-4865-A393-3024DD43CE9A}" srcOrd="4" destOrd="0" presId="urn:microsoft.com/office/officeart/2005/8/layout/orgChart1"/>
    <dgm:cxn modelId="{D0824CE6-3CE6-4387-A7FC-B726736252F1}" type="presParOf" srcId="{48D56FA3-4059-4A51-A5AC-9EE089858A27}" destId="{C49EE3BB-1D2A-4B74-B5A9-5F0FA3F942F6}" srcOrd="5" destOrd="0" presId="urn:microsoft.com/office/officeart/2005/8/layout/orgChart1"/>
    <dgm:cxn modelId="{EDB5D323-BB84-4962-AD65-751AC4129EB8}" type="presParOf" srcId="{C49EE3BB-1D2A-4B74-B5A9-5F0FA3F942F6}" destId="{537F1758-4812-4B28-8184-15E94389DA41}" srcOrd="0" destOrd="0" presId="urn:microsoft.com/office/officeart/2005/8/layout/orgChart1"/>
    <dgm:cxn modelId="{462DD660-3CBF-4F2A-9873-4CE76405EE4E}" type="presParOf" srcId="{537F1758-4812-4B28-8184-15E94389DA41}" destId="{FFEB504D-1AA7-4307-9ABC-9C84A3A7E557}" srcOrd="0" destOrd="0" presId="urn:microsoft.com/office/officeart/2005/8/layout/orgChart1"/>
    <dgm:cxn modelId="{0B8C9D20-1DFC-4959-91DF-FD11BD5B4164}" type="presParOf" srcId="{537F1758-4812-4B28-8184-15E94389DA41}" destId="{5306C62B-4B54-4F96-AB8E-C3A9FB122AD1}" srcOrd="1" destOrd="0" presId="urn:microsoft.com/office/officeart/2005/8/layout/orgChart1"/>
    <dgm:cxn modelId="{E532D1F9-C315-4AC4-9598-C6E2141CD8D9}" type="presParOf" srcId="{C49EE3BB-1D2A-4B74-B5A9-5F0FA3F942F6}" destId="{25BEA233-5C87-4D2E-ADA0-CA0052C515A7}" srcOrd="1" destOrd="0" presId="urn:microsoft.com/office/officeart/2005/8/layout/orgChart1"/>
    <dgm:cxn modelId="{9AC43CAF-9D71-4D65-BC26-FE79D225FAD4}" type="presParOf" srcId="{C49EE3BB-1D2A-4B74-B5A9-5F0FA3F942F6}" destId="{CEFF5BF6-ED6F-4D33-8DFF-339D6E2D9B95}" srcOrd="2" destOrd="0" presId="urn:microsoft.com/office/officeart/2005/8/layout/orgChart1"/>
    <dgm:cxn modelId="{7A6CA138-0A4A-42CC-93A2-427991F6851A}" type="presParOf" srcId="{48D56FA3-4059-4A51-A5AC-9EE089858A27}" destId="{0C64B2E8-A41F-4D99-B822-70BD57875281}" srcOrd="6" destOrd="0" presId="urn:microsoft.com/office/officeart/2005/8/layout/orgChart1"/>
    <dgm:cxn modelId="{E0122B52-6C75-466C-AE81-B51AD6BA69B5}" type="presParOf" srcId="{48D56FA3-4059-4A51-A5AC-9EE089858A27}" destId="{7E51ED33-3E8F-4E54-8F9D-23908833DCC8}" srcOrd="7" destOrd="0" presId="urn:microsoft.com/office/officeart/2005/8/layout/orgChart1"/>
    <dgm:cxn modelId="{0FBC2585-E0FA-44A4-899A-868B1720B72E}" type="presParOf" srcId="{7E51ED33-3E8F-4E54-8F9D-23908833DCC8}" destId="{7052E4B4-E334-4CBE-ADE5-CA276C350B34}" srcOrd="0" destOrd="0" presId="urn:microsoft.com/office/officeart/2005/8/layout/orgChart1"/>
    <dgm:cxn modelId="{60F59152-7F1A-449A-BDEE-ED69C2D5B8F6}" type="presParOf" srcId="{7052E4B4-E334-4CBE-ADE5-CA276C350B34}" destId="{63F1E386-1BA2-4063-BBF0-093C9D2EA139}" srcOrd="0" destOrd="0" presId="urn:microsoft.com/office/officeart/2005/8/layout/orgChart1"/>
    <dgm:cxn modelId="{A3FFBD04-B03A-4B0A-BCA4-5F6A73B58720}" type="presParOf" srcId="{7052E4B4-E334-4CBE-ADE5-CA276C350B34}" destId="{9FC959E2-7D62-48D3-A755-52327FD08EE7}" srcOrd="1" destOrd="0" presId="urn:microsoft.com/office/officeart/2005/8/layout/orgChart1"/>
    <dgm:cxn modelId="{165E3697-38A7-4964-B408-81F3E5AA6061}" type="presParOf" srcId="{7E51ED33-3E8F-4E54-8F9D-23908833DCC8}" destId="{7D24F462-25DC-4D01-A59E-2E53F93409A5}" srcOrd="1" destOrd="0" presId="urn:microsoft.com/office/officeart/2005/8/layout/orgChart1"/>
    <dgm:cxn modelId="{44404F17-33E6-40D7-B313-1FBCA1DE02A0}" type="presParOf" srcId="{7E51ED33-3E8F-4E54-8F9D-23908833DCC8}" destId="{A06D7188-DF11-4B53-8E4F-614E7A4A2E74}" srcOrd="2" destOrd="0" presId="urn:microsoft.com/office/officeart/2005/8/layout/orgChart1"/>
    <dgm:cxn modelId="{27AB2DF2-A293-467E-B871-B515CCCB2929}" type="presParOf" srcId="{BF5694EB-A7FC-4F0C-955B-4CF1D2FEF28E}" destId="{C66727A6-BD88-450F-9C2C-69387516E168}" srcOrd="2" destOrd="0" presId="urn:microsoft.com/office/officeart/2005/8/layout/orgChart1"/>
    <dgm:cxn modelId="{086AC3F2-1C7C-4926-BF8A-BFA1D0F4D697}" type="presParOf" srcId="{423540EC-058A-4B6B-B6BD-6D05010E45C5}" destId="{86B96A5B-30D2-44E4-9359-BEE41465B73F}" srcOrd="10" destOrd="0" presId="urn:microsoft.com/office/officeart/2005/8/layout/orgChart1"/>
    <dgm:cxn modelId="{22D19A6E-7741-4364-AD62-6E0C3DB5A6F6}" type="presParOf" srcId="{423540EC-058A-4B6B-B6BD-6D05010E45C5}" destId="{D126580B-3771-405C-80D6-9651C29BF283}" srcOrd="11" destOrd="0" presId="urn:microsoft.com/office/officeart/2005/8/layout/orgChart1"/>
    <dgm:cxn modelId="{B90479D4-3CDA-48BB-A6D2-0B2BA0D6C663}" type="presParOf" srcId="{D126580B-3771-405C-80D6-9651C29BF283}" destId="{FCFA8581-3E54-4F8F-8937-C13EFA9819B0}" srcOrd="0" destOrd="0" presId="urn:microsoft.com/office/officeart/2005/8/layout/orgChart1"/>
    <dgm:cxn modelId="{D4A0E415-F0F3-45E7-BFB0-D2599843A353}" type="presParOf" srcId="{FCFA8581-3E54-4F8F-8937-C13EFA9819B0}" destId="{68A9CDAC-6456-4E51-BFC3-8DD3A5AF1132}" srcOrd="0" destOrd="0" presId="urn:microsoft.com/office/officeart/2005/8/layout/orgChart1"/>
    <dgm:cxn modelId="{0A3A5A86-6366-4AE3-BF9C-0E5F3D332F7E}" type="presParOf" srcId="{FCFA8581-3E54-4F8F-8937-C13EFA9819B0}" destId="{962946A4-1DA5-4769-8E80-7DDE573DD3D5}" srcOrd="1" destOrd="0" presId="urn:microsoft.com/office/officeart/2005/8/layout/orgChart1"/>
    <dgm:cxn modelId="{AB212F3F-7C99-403F-8E7E-30D30648FDDF}" type="presParOf" srcId="{D126580B-3771-405C-80D6-9651C29BF283}" destId="{DB5B2C80-1786-4068-9F5D-DAEB49F4FF9A}" srcOrd="1" destOrd="0" presId="urn:microsoft.com/office/officeart/2005/8/layout/orgChart1"/>
    <dgm:cxn modelId="{885DA84F-4061-4120-86DD-6A13D8C7FF8E}" type="presParOf" srcId="{DB5B2C80-1786-4068-9F5D-DAEB49F4FF9A}" destId="{17E4E6D8-B58C-48F7-BB10-8ABDCCBA4656}" srcOrd="0" destOrd="0" presId="urn:microsoft.com/office/officeart/2005/8/layout/orgChart1"/>
    <dgm:cxn modelId="{BB5CF3FA-C83B-4ABD-92E6-6D9F8E20340F}" type="presParOf" srcId="{DB5B2C80-1786-4068-9F5D-DAEB49F4FF9A}" destId="{04995D4B-F19E-4D83-A48A-343B6756C1C0}" srcOrd="1" destOrd="0" presId="urn:microsoft.com/office/officeart/2005/8/layout/orgChart1"/>
    <dgm:cxn modelId="{549D2005-2753-47D3-866B-E5332982457D}" type="presParOf" srcId="{04995D4B-F19E-4D83-A48A-343B6756C1C0}" destId="{06CA4F62-6E4C-40BF-8944-851796124916}" srcOrd="0" destOrd="0" presId="urn:microsoft.com/office/officeart/2005/8/layout/orgChart1"/>
    <dgm:cxn modelId="{D11DAC07-DE7A-4B72-A4F1-378B045C2C6E}" type="presParOf" srcId="{06CA4F62-6E4C-40BF-8944-851796124916}" destId="{A32AEA8D-02F9-47E2-BB87-6FF7244F8BCE}" srcOrd="0" destOrd="0" presId="urn:microsoft.com/office/officeart/2005/8/layout/orgChart1"/>
    <dgm:cxn modelId="{84FD103D-293C-40E0-8695-D6219608A1B1}" type="presParOf" srcId="{06CA4F62-6E4C-40BF-8944-851796124916}" destId="{98E72719-785A-4076-917C-DCC7FFE54650}" srcOrd="1" destOrd="0" presId="urn:microsoft.com/office/officeart/2005/8/layout/orgChart1"/>
    <dgm:cxn modelId="{6A1244D8-D02A-4449-9C08-1F6744C91A8B}" type="presParOf" srcId="{04995D4B-F19E-4D83-A48A-343B6756C1C0}" destId="{B518437E-5D08-4F47-B0FE-B8CD9E95AC9C}" srcOrd="1" destOrd="0" presId="urn:microsoft.com/office/officeart/2005/8/layout/orgChart1"/>
    <dgm:cxn modelId="{8C453634-C20E-49B2-9909-C06618A05BE6}" type="presParOf" srcId="{04995D4B-F19E-4D83-A48A-343B6756C1C0}" destId="{2E17EBB1-781C-4A7D-8CD6-C9CAD27F5678}" srcOrd="2" destOrd="0" presId="urn:microsoft.com/office/officeart/2005/8/layout/orgChart1"/>
    <dgm:cxn modelId="{044F2773-CA51-42BC-8CED-EEFA254614A0}" type="presParOf" srcId="{DB5B2C80-1786-4068-9F5D-DAEB49F4FF9A}" destId="{3285AA6A-7DB8-49D9-BA7A-A57832BAFA7F}" srcOrd="2" destOrd="0" presId="urn:microsoft.com/office/officeart/2005/8/layout/orgChart1"/>
    <dgm:cxn modelId="{6F3ABE0C-2174-4E81-9CC5-E8128C4E8ABC}" type="presParOf" srcId="{DB5B2C80-1786-4068-9F5D-DAEB49F4FF9A}" destId="{14042324-D594-4196-9462-10A5AE58CC5C}" srcOrd="3" destOrd="0" presId="urn:microsoft.com/office/officeart/2005/8/layout/orgChart1"/>
    <dgm:cxn modelId="{4CAC37D2-6888-44F0-8C21-2CDBA2B472CF}" type="presParOf" srcId="{14042324-D594-4196-9462-10A5AE58CC5C}" destId="{EB498E1D-6BDF-48E2-8056-DE47D82862FC}" srcOrd="0" destOrd="0" presId="urn:microsoft.com/office/officeart/2005/8/layout/orgChart1"/>
    <dgm:cxn modelId="{1705CF41-ED5F-4799-8ECB-D7E15AAAAA12}" type="presParOf" srcId="{EB498E1D-6BDF-48E2-8056-DE47D82862FC}" destId="{D61BE81E-852E-49CD-ADA7-3255B259DDF8}" srcOrd="0" destOrd="0" presId="urn:microsoft.com/office/officeart/2005/8/layout/orgChart1"/>
    <dgm:cxn modelId="{751A0179-8415-4E7C-8A2B-0D6D80D7A973}" type="presParOf" srcId="{EB498E1D-6BDF-48E2-8056-DE47D82862FC}" destId="{241158BA-59A8-4D56-80F5-C49C0B35BDB5}" srcOrd="1" destOrd="0" presId="urn:microsoft.com/office/officeart/2005/8/layout/orgChart1"/>
    <dgm:cxn modelId="{18CDAC6E-BC23-4947-8F54-0028954FDCEB}" type="presParOf" srcId="{14042324-D594-4196-9462-10A5AE58CC5C}" destId="{E0B33138-F340-485F-BAB3-CBC0AD844D03}" srcOrd="1" destOrd="0" presId="urn:microsoft.com/office/officeart/2005/8/layout/orgChart1"/>
    <dgm:cxn modelId="{93CD7DFD-D131-4034-A34E-05EFABCD442B}" type="presParOf" srcId="{14042324-D594-4196-9462-10A5AE58CC5C}" destId="{7AE671C4-92A9-4B6A-A9F3-1E1B43ED9431}" srcOrd="2" destOrd="0" presId="urn:microsoft.com/office/officeart/2005/8/layout/orgChart1"/>
    <dgm:cxn modelId="{EDF48CA6-2E34-476C-BFB5-47D193B9FF42}" type="presParOf" srcId="{DB5B2C80-1786-4068-9F5D-DAEB49F4FF9A}" destId="{671D0CD5-5806-4B9B-8776-F5A9D5F9BD52}" srcOrd="4" destOrd="0" presId="urn:microsoft.com/office/officeart/2005/8/layout/orgChart1"/>
    <dgm:cxn modelId="{EDDA9F43-D5E4-4702-9458-70FEA7322726}" type="presParOf" srcId="{DB5B2C80-1786-4068-9F5D-DAEB49F4FF9A}" destId="{6BD87F3A-B2DC-479A-935D-0DAAE578F21C}" srcOrd="5" destOrd="0" presId="urn:microsoft.com/office/officeart/2005/8/layout/orgChart1"/>
    <dgm:cxn modelId="{A83D3DB0-916F-4676-BA50-CE831225D3EC}" type="presParOf" srcId="{6BD87F3A-B2DC-479A-935D-0DAAE578F21C}" destId="{864E215E-EC18-4A13-87D1-452C0D1A2C68}" srcOrd="0" destOrd="0" presId="urn:microsoft.com/office/officeart/2005/8/layout/orgChart1"/>
    <dgm:cxn modelId="{DBB6938A-79DF-4D28-B62C-3F3650C9C765}" type="presParOf" srcId="{864E215E-EC18-4A13-87D1-452C0D1A2C68}" destId="{7DEF7B3F-CC9A-496C-8C57-952A54FF4CE8}" srcOrd="0" destOrd="0" presId="urn:microsoft.com/office/officeart/2005/8/layout/orgChart1"/>
    <dgm:cxn modelId="{C1978EC2-B4F6-41FC-9773-D37A04931FAF}" type="presParOf" srcId="{864E215E-EC18-4A13-87D1-452C0D1A2C68}" destId="{5D5399E1-DA64-49AD-809F-4C61C50FD6A7}" srcOrd="1" destOrd="0" presId="urn:microsoft.com/office/officeart/2005/8/layout/orgChart1"/>
    <dgm:cxn modelId="{F62E68DF-876A-4334-80E5-A7C13DCA7E62}" type="presParOf" srcId="{6BD87F3A-B2DC-479A-935D-0DAAE578F21C}" destId="{47A4211D-B3D2-435E-8AB3-C0B57C3CFC11}" srcOrd="1" destOrd="0" presId="urn:microsoft.com/office/officeart/2005/8/layout/orgChart1"/>
    <dgm:cxn modelId="{53AF8C88-8CB8-42A0-9CF0-27B50F65906C}" type="presParOf" srcId="{6BD87F3A-B2DC-479A-935D-0DAAE578F21C}" destId="{26D976C1-9FDB-4B17-B787-0DE0C6811374}" srcOrd="2" destOrd="0" presId="urn:microsoft.com/office/officeart/2005/8/layout/orgChart1"/>
    <dgm:cxn modelId="{82EA8C11-0FEE-45FB-917C-9C2F2E2C56EA}" type="presParOf" srcId="{D126580B-3771-405C-80D6-9651C29BF283}" destId="{6D3E84AB-685E-449B-B038-1774D97732FB}" srcOrd="2" destOrd="0" presId="urn:microsoft.com/office/officeart/2005/8/layout/orgChart1"/>
    <dgm:cxn modelId="{A65DA7B7-D084-4FC0-8441-A3D6C9FADEE2}" type="presParOf" srcId="{423540EC-058A-4B6B-B6BD-6D05010E45C5}" destId="{C66E03F9-6E1B-4537-8047-4B8D8B1CE495}" srcOrd="12" destOrd="0" presId="urn:microsoft.com/office/officeart/2005/8/layout/orgChart1"/>
    <dgm:cxn modelId="{9223218D-3D0E-45E3-BF95-66121C245B1C}" type="presParOf" srcId="{423540EC-058A-4B6B-B6BD-6D05010E45C5}" destId="{0225D0CD-3412-488D-8535-A38AD8E77FBE}" srcOrd="13" destOrd="0" presId="urn:microsoft.com/office/officeart/2005/8/layout/orgChart1"/>
    <dgm:cxn modelId="{0B3F17E8-47E7-4232-913E-E2E56BACDEF7}" type="presParOf" srcId="{0225D0CD-3412-488D-8535-A38AD8E77FBE}" destId="{B0E06550-2113-4144-B295-DCA8124DD7A1}" srcOrd="0" destOrd="0" presId="urn:microsoft.com/office/officeart/2005/8/layout/orgChart1"/>
    <dgm:cxn modelId="{5A31FDB5-74D9-44AB-8D2E-89FCEE128D2B}" type="presParOf" srcId="{B0E06550-2113-4144-B295-DCA8124DD7A1}" destId="{4490ECEB-A909-4E0B-B3B0-8045105B645E}" srcOrd="0" destOrd="0" presId="urn:microsoft.com/office/officeart/2005/8/layout/orgChart1"/>
    <dgm:cxn modelId="{3D4187D0-FD46-454F-9BB7-28BCA1072AE7}" type="presParOf" srcId="{B0E06550-2113-4144-B295-DCA8124DD7A1}" destId="{322F4F25-445E-4B91-BF4F-D25016999DC9}" srcOrd="1" destOrd="0" presId="urn:microsoft.com/office/officeart/2005/8/layout/orgChart1"/>
    <dgm:cxn modelId="{6A510151-5DF2-4C44-9FBF-6B904757BD77}" type="presParOf" srcId="{0225D0CD-3412-488D-8535-A38AD8E77FBE}" destId="{D3D71C84-9E1C-4478-8B6E-E385632AE0D9}" srcOrd="1" destOrd="0" presId="urn:microsoft.com/office/officeart/2005/8/layout/orgChart1"/>
    <dgm:cxn modelId="{17A50B24-BBCA-450A-9BDA-4E86D3188019}" type="presParOf" srcId="{D3D71C84-9E1C-4478-8B6E-E385632AE0D9}" destId="{23934DA3-616B-4559-A20E-EE816631B8DE}" srcOrd="0" destOrd="0" presId="urn:microsoft.com/office/officeart/2005/8/layout/orgChart1"/>
    <dgm:cxn modelId="{2CB88CB1-CAA1-44B2-AA9B-0429F8763514}" type="presParOf" srcId="{D3D71C84-9E1C-4478-8B6E-E385632AE0D9}" destId="{4CD10094-448E-4ACB-9D17-88917C654157}" srcOrd="1" destOrd="0" presId="urn:microsoft.com/office/officeart/2005/8/layout/orgChart1"/>
    <dgm:cxn modelId="{1F67B613-FA61-4E9C-8864-C8F9E383C17C}" type="presParOf" srcId="{4CD10094-448E-4ACB-9D17-88917C654157}" destId="{74ECD69E-7316-4C5D-8F55-49A801A148DD}" srcOrd="0" destOrd="0" presId="urn:microsoft.com/office/officeart/2005/8/layout/orgChart1"/>
    <dgm:cxn modelId="{0B2D9776-9A45-49AA-926A-E6AE24EDE5FA}" type="presParOf" srcId="{74ECD69E-7316-4C5D-8F55-49A801A148DD}" destId="{2A26A951-84EC-47FD-AE58-2F4CC67B0EF6}" srcOrd="0" destOrd="0" presId="urn:microsoft.com/office/officeart/2005/8/layout/orgChart1"/>
    <dgm:cxn modelId="{080AD895-F1FE-4D98-89D8-C65371301574}" type="presParOf" srcId="{74ECD69E-7316-4C5D-8F55-49A801A148DD}" destId="{E7A34482-E697-4B5A-9495-50D7B06177B9}" srcOrd="1" destOrd="0" presId="urn:microsoft.com/office/officeart/2005/8/layout/orgChart1"/>
    <dgm:cxn modelId="{2FAACBB6-F72B-4B1D-B252-77FF7808D2BC}" type="presParOf" srcId="{4CD10094-448E-4ACB-9D17-88917C654157}" destId="{B40FE36D-8784-4856-BC57-094E2EC2A145}" srcOrd="1" destOrd="0" presId="urn:microsoft.com/office/officeart/2005/8/layout/orgChart1"/>
    <dgm:cxn modelId="{4BE6D804-5895-4C2B-B946-A3651BF51A56}" type="presParOf" srcId="{4CD10094-448E-4ACB-9D17-88917C654157}" destId="{20FD68BD-99CE-415E-8F0A-F8049C9B4244}" srcOrd="2" destOrd="0" presId="urn:microsoft.com/office/officeart/2005/8/layout/orgChart1"/>
    <dgm:cxn modelId="{F5BB0910-865F-4B01-A075-C5C81C41AB8F}" type="presParOf" srcId="{D3D71C84-9E1C-4478-8B6E-E385632AE0D9}" destId="{C7B93A95-2275-41B4-A70C-6C901E84CA1B}" srcOrd="2" destOrd="0" presId="urn:microsoft.com/office/officeart/2005/8/layout/orgChart1"/>
    <dgm:cxn modelId="{148EB111-BB1D-4A16-A24D-239226747BF7}" type="presParOf" srcId="{D3D71C84-9E1C-4478-8B6E-E385632AE0D9}" destId="{3F7E1A16-5FC2-471E-960E-ED3F13164FD2}" srcOrd="3" destOrd="0" presId="urn:microsoft.com/office/officeart/2005/8/layout/orgChart1"/>
    <dgm:cxn modelId="{AE276816-B9F9-4ABB-B66E-4A12DCC7CC27}" type="presParOf" srcId="{3F7E1A16-5FC2-471E-960E-ED3F13164FD2}" destId="{633DE63A-5C2D-4376-9339-890BA880FCD9}" srcOrd="0" destOrd="0" presId="urn:microsoft.com/office/officeart/2005/8/layout/orgChart1"/>
    <dgm:cxn modelId="{8BCD9BB1-563F-4B53-A3EC-48008C9CC184}" type="presParOf" srcId="{633DE63A-5C2D-4376-9339-890BA880FCD9}" destId="{FA94B375-97A4-47E4-88CA-69F158864A8F}" srcOrd="0" destOrd="0" presId="urn:microsoft.com/office/officeart/2005/8/layout/orgChart1"/>
    <dgm:cxn modelId="{37C8D078-E76F-4781-B41C-DF1AC4DC13F1}" type="presParOf" srcId="{633DE63A-5C2D-4376-9339-890BA880FCD9}" destId="{A6E95556-BEB4-4A84-AF41-8FF0F4F6EF08}" srcOrd="1" destOrd="0" presId="urn:microsoft.com/office/officeart/2005/8/layout/orgChart1"/>
    <dgm:cxn modelId="{8CFD2FF2-F4A0-49B1-97B6-C43D42158100}" type="presParOf" srcId="{3F7E1A16-5FC2-471E-960E-ED3F13164FD2}" destId="{135CD28B-10CB-46D9-88C2-701F69F763CB}" srcOrd="1" destOrd="0" presId="urn:microsoft.com/office/officeart/2005/8/layout/orgChart1"/>
    <dgm:cxn modelId="{7D5C28F7-AF20-48A7-B11C-73E173926F72}" type="presParOf" srcId="{3F7E1A16-5FC2-471E-960E-ED3F13164FD2}" destId="{BA98284B-1429-4CAC-B884-FD0B10915AEC}" srcOrd="2" destOrd="0" presId="urn:microsoft.com/office/officeart/2005/8/layout/orgChart1"/>
    <dgm:cxn modelId="{71E5648D-8CAF-428E-A7FE-86C169A67E37}" type="presParOf" srcId="{D3D71C84-9E1C-4478-8B6E-E385632AE0D9}" destId="{18E37D63-CDF3-443A-BE1A-82C4C8FFD635}" srcOrd="4" destOrd="0" presId="urn:microsoft.com/office/officeart/2005/8/layout/orgChart1"/>
    <dgm:cxn modelId="{2E90E0FD-EE78-40B7-9B0C-26E629CE534E}" type="presParOf" srcId="{D3D71C84-9E1C-4478-8B6E-E385632AE0D9}" destId="{8E028A46-6DC4-45CA-8F18-93D6B79DA11D}" srcOrd="5" destOrd="0" presId="urn:microsoft.com/office/officeart/2005/8/layout/orgChart1"/>
    <dgm:cxn modelId="{9CFC6B6D-932B-49A0-87E8-625C2A918F01}" type="presParOf" srcId="{8E028A46-6DC4-45CA-8F18-93D6B79DA11D}" destId="{B617AB8D-F0F0-4686-882D-41B12747534D}" srcOrd="0" destOrd="0" presId="urn:microsoft.com/office/officeart/2005/8/layout/orgChart1"/>
    <dgm:cxn modelId="{A4466626-6B0E-412D-B878-6D67E50B3F7E}" type="presParOf" srcId="{B617AB8D-F0F0-4686-882D-41B12747534D}" destId="{EBF6998A-6DB4-49E9-8F20-6159C8A1A3B0}" srcOrd="0" destOrd="0" presId="urn:microsoft.com/office/officeart/2005/8/layout/orgChart1"/>
    <dgm:cxn modelId="{8E2F8D0A-9AE2-4F0A-AC65-37033C8154D0}" type="presParOf" srcId="{B617AB8D-F0F0-4686-882D-41B12747534D}" destId="{FAB1A285-1DB5-4A5F-A420-3E0EE5BF5EB4}" srcOrd="1" destOrd="0" presId="urn:microsoft.com/office/officeart/2005/8/layout/orgChart1"/>
    <dgm:cxn modelId="{C5F2A3D3-E7DF-44BB-9278-CA1F620960A5}" type="presParOf" srcId="{8E028A46-6DC4-45CA-8F18-93D6B79DA11D}" destId="{73EF62BD-659D-4C1B-900D-C318B8D5FEBE}" srcOrd="1" destOrd="0" presId="urn:microsoft.com/office/officeart/2005/8/layout/orgChart1"/>
    <dgm:cxn modelId="{FE40EAC5-3070-40ED-907D-EB4D2A7925DA}" type="presParOf" srcId="{8E028A46-6DC4-45CA-8F18-93D6B79DA11D}" destId="{2E3AA00F-E40F-4BA7-9611-7A77D6BF9062}" srcOrd="2" destOrd="0" presId="urn:microsoft.com/office/officeart/2005/8/layout/orgChart1"/>
    <dgm:cxn modelId="{2466D2D2-4DFC-4AA4-89AD-4A8131F76523}" type="presParOf" srcId="{D3D71C84-9E1C-4478-8B6E-E385632AE0D9}" destId="{ACF376C7-EBF8-4AA0-B214-DCB6761C93F3}" srcOrd="6" destOrd="0" presId="urn:microsoft.com/office/officeart/2005/8/layout/orgChart1"/>
    <dgm:cxn modelId="{FBB89785-C549-43CD-8C9C-14497CD93C54}" type="presParOf" srcId="{D3D71C84-9E1C-4478-8B6E-E385632AE0D9}" destId="{AC856397-C9A3-4651-9781-269981ADB366}" srcOrd="7" destOrd="0" presId="urn:microsoft.com/office/officeart/2005/8/layout/orgChart1"/>
    <dgm:cxn modelId="{66CC333C-46DC-4513-9CA8-706DBB79CB09}" type="presParOf" srcId="{AC856397-C9A3-4651-9781-269981ADB366}" destId="{04799B4A-8D64-4E35-98CB-3DAA2F1CB3D4}" srcOrd="0" destOrd="0" presId="urn:microsoft.com/office/officeart/2005/8/layout/orgChart1"/>
    <dgm:cxn modelId="{D6482B07-2FEE-4A41-8672-7FE8DE3C9B5B}" type="presParOf" srcId="{04799B4A-8D64-4E35-98CB-3DAA2F1CB3D4}" destId="{CA6CC6BD-0EF3-4480-9826-4C49632D5D1C}" srcOrd="0" destOrd="0" presId="urn:microsoft.com/office/officeart/2005/8/layout/orgChart1"/>
    <dgm:cxn modelId="{A32C7353-B2D2-4686-9697-DA62E63D70A8}" type="presParOf" srcId="{04799B4A-8D64-4E35-98CB-3DAA2F1CB3D4}" destId="{C7182C23-FA46-4087-8BF5-D7031E518941}" srcOrd="1" destOrd="0" presId="urn:microsoft.com/office/officeart/2005/8/layout/orgChart1"/>
    <dgm:cxn modelId="{27BF38F1-362D-4ABA-8EFC-D718E00BCE8B}" type="presParOf" srcId="{AC856397-C9A3-4651-9781-269981ADB366}" destId="{8C1E4609-548B-4673-A6BF-B4278497E7BA}" srcOrd="1" destOrd="0" presId="urn:microsoft.com/office/officeart/2005/8/layout/orgChart1"/>
    <dgm:cxn modelId="{C9A6FAF7-598D-4077-9B70-1F3577ED5B2E}" type="presParOf" srcId="{AC856397-C9A3-4651-9781-269981ADB366}" destId="{675F00D1-5EDB-4C91-955B-04D929AB32F0}" srcOrd="2" destOrd="0" presId="urn:microsoft.com/office/officeart/2005/8/layout/orgChart1"/>
    <dgm:cxn modelId="{1D6EBE6C-D5AE-47C6-83B5-5AFCFC5E5DC7}" type="presParOf" srcId="{D3D71C84-9E1C-4478-8B6E-E385632AE0D9}" destId="{399A0815-6C26-4459-A442-54ED55FEBCA9}" srcOrd="8" destOrd="0" presId="urn:microsoft.com/office/officeart/2005/8/layout/orgChart1"/>
    <dgm:cxn modelId="{494874A9-E1F0-4541-BD20-555835D32368}" type="presParOf" srcId="{D3D71C84-9E1C-4478-8B6E-E385632AE0D9}" destId="{E110D341-E267-414B-B971-09E7F7A0A953}" srcOrd="9" destOrd="0" presId="urn:microsoft.com/office/officeart/2005/8/layout/orgChart1"/>
    <dgm:cxn modelId="{BC1A97A3-BB5A-45DD-9B50-04BC352E5648}" type="presParOf" srcId="{E110D341-E267-414B-B971-09E7F7A0A953}" destId="{A939D934-4D15-456D-9DCE-0F6187C4B1A9}" srcOrd="0" destOrd="0" presId="urn:microsoft.com/office/officeart/2005/8/layout/orgChart1"/>
    <dgm:cxn modelId="{8F35ADF8-2D96-47CD-84CB-1B34B8DF8550}" type="presParOf" srcId="{A939D934-4D15-456D-9DCE-0F6187C4B1A9}" destId="{19E5B865-9B5C-42A1-B78B-75F5E3A42867}" srcOrd="0" destOrd="0" presId="urn:microsoft.com/office/officeart/2005/8/layout/orgChart1"/>
    <dgm:cxn modelId="{FFE73834-B88F-4C41-AD0D-C060E1E0ACA7}" type="presParOf" srcId="{A939D934-4D15-456D-9DCE-0F6187C4B1A9}" destId="{56B270A9-5EF0-46C2-ACF8-EB10A4C77D4E}" srcOrd="1" destOrd="0" presId="urn:microsoft.com/office/officeart/2005/8/layout/orgChart1"/>
    <dgm:cxn modelId="{500D2BF7-93AD-486A-959E-1D6C6CF08543}" type="presParOf" srcId="{E110D341-E267-414B-B971-09E7F7A0A953}" destId="{980DA2D3-DEE1-475F-8E41-74A9EB894FB2}" srcOrd="1" destOrd="0" presId="urn:microsoft.com/office/officeart/2005/8/layout/orgChart1"/>
    <dgm:cxn modelId="{CCB78581-7510-42D0-8299-B940D0EAEFF1}" type="presParOf" srcId="{E110D341-E267-414B-B971-09E7F7A0A953}" destId="{BFDB74CF-8C4F-40F5-8BF9-B779BFE535A6}" srcOrd="2" destOrd="0" presId="urn:microsoft.com/office/officeart/2005/8/layout/orgChart1"/>
    <dgm:cxn modelId="{04B2AED6-80E5-48B4-ABA8-0B9A2AB0F893}" type="presParOf" srcId="{0225D0CD-3412-488D-8535-A38AD8E77FBE}" destId="{CF0C5E0A-4E26-4724-B4EF-DBE74BA89D54}" srcOrd="2" destOrd="0" presId="urn:microsoft.com/office/officeart/2005/8/layout/orgChart1"/>
    <dgm:cxn modelId="{E1191B0F-4CDA-471B-A3A9-5922EA9056CA}" type="presParOf" srcId="{2E8067FF-F487-4E25-981E-07E0A0860C0E}" destId="{CA309CBC-510A-4F6F-8D62-17188A3B2D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แผนภาพลำดับขั้นของโปรเซส ระบบจัดการร้านโทรศัพท์มือถือ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40059" custScaleY="121000" custLinFactNeighborX="583" custLinFactNeighborY="1414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 custScaleX="68029" custScaleY="60085"/>
      <dgm:spPr/>
    </dgm:pt>
    <dgm:pt modelId="{53AC2FA9-FF90-4EBD-B5CF-95D3A44E0CDE}" type="pres">
      <dgm:prSet presAssocID="{D63C17E8-304E-4B76-8580-E7CBDC794696}" presName="parallelogram2" presStyleLbl="alignNode1" presStyleIdx="1" presStyleCnt="7" custScaleX="68029" custScaleY="60085"/>
      <dgm:spPr/>
    </dgm:pt>
    <dgm:pt modelId="{2B63758C-478A-4B35-BF3C-50A84C06E74D}" type="pres">
      <dgm:prSet presAssocID="{D63C17E8-304E-4B76-8580-E7CBDC794696}" presName="parallelogram3" presStyleLbl="alignNode1" presStyleIdx="2" presStyleCnt="7" custScaleX="68029" custScaleY="60085"/>
      <dgm:spPr/>
    </dgm:pt>
    <dgm:pt modelId="{DFD1AFEA-974E-4940-881D-00B5F4CC08D0}" type="pres">
      <dgm:prSet presAssocID="{D63C17E8-304E-4B76-8580-E7CBDC794696}" presName="parallelogram4" presStyleLbl="alignNode1" presStyleIdx="3" presStyleCnt="7" custScaleX="68029" custScaleY="60085"/>
      <dgm:spPr/>
    </dgm:pt>
    <dgm:pt modelId="{810AB064-7D35-49A1-A75D-562E968295CA}" type="pres">
      <dgm:prSet presAssocID="{D63C17E8-304E-4B76-8580-E7CBDC794696}" presName="parallelogram5" presStyleLbl="alignNode1" presStyleIdx="4" presStyleCnt="7" custScaleX="68029" custScaleY="6008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16DD13B5-5D83-464F-A8B4-3EF122DC4F47}" type="pres">
      <dgm:prSet presAssocID="{D63C17E8-304E-4B76-8580-E7CBDC794696}" presName="parallelogram6" presStyleLbl="alignNode1" presStyleIdx="5" presStyleCnt="7" custScaleX="68029" custScaleY="60085"/>
      <dgm:spPr/>
    </dgm:pt>
    <dgm:pt modelId="{D64EF461-1E16-433A-9A5E-12556C4E8967}" type="pres">
      <dgm:prSet presAssocID="{D63C17E8-304E-4B76-8580-E7CBDC794696}" presName="parallelogram7" presStyleLbl="alignNode1" presStyleIdx="6" presStyleCnt="7" custScaleX="68029" custScaleY="60085"/>
      <dgm:spPr/>
    </dgm:pt>
  </dgm:ptLst>
  <dgm:cxnLst>
    <dgm:cxn modelId="{C6346FC5-87FE-4CA6-A823-3E84CE674D50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583745FC-D75D-48CC-9F15-638C45B6B97C}" type="presOf" srcId="{7F5660CE-1655-44EF-A646-B8335DF19E9D}" destId="{BD7B7D9B-63D6-4AEB-9FC0-959C6546F510}" srcOrd="0" destOrd="0" presId="urn:microsoft.com/office/officeart/2008/layout/VerticalAccentList"/>
    <dgm:cxn modelId="{BF32EF04-AD36-4465-82F8-16D5BF6267C8}" type="presParOf" srcId="{BD7B7D9B-63D6-4AEB-9FC0-959C6546F510}" destId="{99357B74-3858-4C3D-BC1D-25EDE6419F79}" srcOrd="0" destOrd="0" presId="urn:microsoft.com/office/officeart/2008/layout/VerticalAccentList"/>
    <dgm:cxn modelId="{374A6BA1-EA35-4D6F-AE57-4BC68C4D2DE7}" type="presParOf" srcId="{99357B74-3858-4C3D-BC1D-25EDE6419F79}" destId="{BF272824-9639-417C-AEE2-2FB6F6D8A6B2}" srcOrd="0" destOrd="0" presId="urn:microsoft.com/office/officeart/2008/layout/VerticalAccentList"/>
    <dgm:cxn modelId="{A7010443-7787-419E-85A5-A0EAE7866E3A}" type="presParOf" srcId="{BD7B7D9B-63D6-4AEB-9FC0-959C6546F510}" destId="{12F0BE04-AA68-46D0-8DAE-B7B4611E83AA}" srcOrd="1" destOrd="0" presId="urn:microsoft.com/office/officeart/2008/layout/VerticalAccentList"/>
    <dgm:cxn modelId="{DBD3AA69-9F95-434E-976E-4F28B07884CE}" type="presParOf" srcId="{12F0BE04-AA68-46D0-8DAE-B7B4611E83AA}" destId="{CFC14655-C72A-4B07-96D2-6546BC9847EC}" srcOrd="0" destOrd="0" presId="urn:microsoft.com/office/officeart/2008/layout/VerticalAccentList"/>
    <dgm:cxn modelId="{81B54045-6E2F-4637-9F3E-F08D36B14C81}" type="presParOf" srcId="{12F0BE04-AA68-46D0-8DAE-B7B4611E83AA}" destId="{53AC2FA9-FF90-4EBD-B5CF-95D3A44E0CDE}" srcOrd="1" destOrd="0" presId="urn:microsoft.com/office/officeart/2008/layout/VerticalAccentList"/>
    <dgm:cxn modelId="{B8539DC4-8B86-4A06-887F-CE54C4F069BA}" type="presParOf" srcId="{12F0BE04-AA68-46D0-8DAE-B7B4611E83AA}" destId="{2B63758C-478A-4B35-BF3C-50A84C06E74D}" srcOrd="2" destOrd="0" presId="urn:microsoft.com/office/officeart/2008/layout/VerticalAccentList"/>
    <dgm:cxn modelId="{2B5D86CF-DBBA-4578-BF1D-8B7ED1F58573}" type="presParOf" srcId="{12F0BE04-AA68-46D0-8DAE-B7B4611E83AA}" destId="{DFD1AFEA-974E-4940-881D-00B5F4CC08D0}" srcOrd="3" destOrd="0" presId="urn:microsoft.com/office/officeart/2008/layout/VerticalAccentList"/>
    <dgm:cxn modelId="{0439A3CC-C88F-4A20-93CD-3FB8BB84231E}" type="presParOf" srcId="{12F0BE04-AA68-46D0-8DAE-B7B4611E83AA}" destId="{810AB064-7D35-49A1-A75D-562E968295CA}" srcOrd="4" destOrd="0" presId="urn:microsoft.com/office/officeart/2008/layout/VerticalAccentList"/>
    <dgm:cxn modelId="{6F9D1C32-510F-4526-A696-0FF3960EAAD9}" type="presParOf" srcId="{12F0BE04-AA68-46D0-8DAE-B7B4611E83AA}" destId="{16DD13B5-5D83-464F-A8B4-3EF122DC4F47}" srcOrd="5" destOrd="0" presId="urn:microsoft.com/office/officeart/2008/layout/VerticalAccentList"/>
    <dgm:cxn modelId="{700E84E2-DD68-4711-8EA2-57E2659093EE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31F011E-6224-4523-9208-332DBB8CBD76}" type="doc">
      <dgm:prSet loTypeId="urn:microsoft.com/office/officeart/2008/layout/AscendingPictureAccentProcess" loCatId="pictur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82CA71F6-4670-4C8E-A223-6B6769C1DFF8}">
      <dgm:prSet phldrT="[ข้อความ]" custT="1"/>
      <dgm:spPr/>
      <dgm:t>
        <a:bodyPr lIns="252000" tIns="144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ข้อมูลหลัก</a:t>
          </a:r>
        </a:p>
      </dgm:t>
    </dgm:pt>
    <dgm:pt modelId="{ED433CDC-B3AA-481C-835B-A57AE3246E08}" type="parTrans" cxnId="{EA8434D4-8F15-4057-AC1D-AAC0F25CB494}">
      <dgm:prSet/>
      <dgm:spPr/>
      <dgm:t>
        <a:bodyPr/>
        <a:lstStyle/>
        <a:p>
          <a:endParaRPr lang="th-TH"/>
        </a:p>
      </dgm:t>
    </dgm:pt>
    <dgm:pt modelId="{8196007B-AD1C-4E3E-9CF2-D8BDDB823199}" type="sibTrans" cxnId="{EA8434D4-8F15-4057-AC1D-AAC0F25CB49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7AD4E849-8D26-41A1-87A5-1639303ADA34}">
      <dgm:prSet phldrT="[ข้อความ]" custT="1"/>
      <dgm:spPr/>
      <dgm:t>
        <a:bodyPr lIns="252000" tIns="144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รายงาน</a:t>
          </a:r>
        </a:p>
      </dgm:t>
    </dgm:pt>
    <dgm:pt modelId="{6AF7D0CC-289E-49BB-898B-516DDDD722BA}" type="parTrans" cxnId="{989D3E50-9B9A-497E-AF4E-7F32EF450295}">
      <dgm:prSet/>
      <dgm:spPr/>
      <dgm:t>
        <a:bodyPr/>
        <a:lstStyle/>
        <a:p>
          <a:endParaRPr lang="th-TH"/>
        </a:p>
      </dgm:t>
    </dgm:pt>
    <dgm:pt modelId="{E1171487-913E-4359-A477-213DE1B68C45}" type="sibTrans" cxnId="{989D3E50-9B9A-497E-AF4E-7F32EF45029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958F8C81-2E12-45E4-8F97-0BB96A88CED6}">
      <dgm:prSet custT="1"/>
      <dgm:spPr/>
      <dgm:t>
        <a:bodyPr lIns="252000" tIns="144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ข้อมูลลูกค้า</a:t>
          </a:r>
        </a:p>
      </dgm:t>
    </dgm:pt>
    <dgm:pt modelId="{ABB5A4E6-F8C4-4D9B-AFA9-1C7D3A7067B2}" type="parTrans" cxnId="{99FC725A-69E2-49D7-8830-0101F671DE69}">
      <dgm:prSet/>
      <dgm:spPr/>
      <dgm:t>
        <a:bodyPr/>
        <a:lstStyle/>
        <a:p>
          <a:endParaRPr lang="th-TH"/>
        </a:p>
      </dgm:t>
    </dgm:pt>
    <dgm:pt modelId="{1E2C90CD-2D5E-42CC-9489-A128CA8EEEDD}" type="sibTrans" cxnId="{99FC725A-69E2-49D7-8830-0101F671DE6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499ACE5-566C-42EF-A97D-57DB32866277}">
      <dgm:prSet custT="1"/>
      <dgm:spPr/>
      <dgm:t>
        <a:bodyPr lIns="252000" tIns="144000"/>
        <a:lstStyle/>
        <a:p>
          <a:pPr algn="l"/>
          <a:r>
            <a:rPr lang="th-TH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คลังสินค้า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683C5D64-74C8-488D-896B-9F9C6DDFF3C0}" type="parTrans" cxnId="{4C182A69-1EC0-4350-852F-D3312FED25EE}">
      <dgm:prSet/>
      <dgm:spPr/>
      <dgm:t>
        <a:bodyPr/>
        <a:lstStyle/>
        <a:p>
          <a:endParaRPr lang="th-TH"/>
        </a:p>
      </dgm:t>
    </dgm:pt>
    <dgm:pt modelId="{A220A62E-4D4F-4DED-BDCB-1D08F3984045}" type="sibTrans" cxnId="{4C182A69-1EC0-4350-852F-D3312FED25E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18DAE749-C932-453E-BDFD-31E019C93390}">
      <dgm:prSet custT="1"/>
      <dgm:spPr/>
      <dgm:t>
        <a:bodyPr lIns="252000" tIns="144000"/>
        <a:lstStyle/>
        <a:p>
          <a:pPr algn="l"/>
          <a:r>
            <a:rPr lang="th-TH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ขายสินค้า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DC629E05-DD7B-416D-943C-0779FF415EA9}" type="parTrans" cxnId="{657B77B4-DBA8-44C5-8CD9-2FB42575CBC7}">
      <dgm:prSet/>
      <dgm:spPr/>
      <dgm:t>
        <a:bodyPr/>
        <a:lstStyle/>
        <a:p>
          <a:endParaRPr lang="th-TH"/>
        </a:p>
      </dgm:t>
    </dgm:pt>
    <dgm:pt modelId="{80B4595C-9203-480E-8CBA-AEC922E7D72D}" type="sibTrans" cxnId="{657B77B4-DBA8-44C5-8CD9-2FB42575CBC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814E3A88-EC2C-4C51-BD0B-4E511704E3E4}">
      <dgm:prSet custT="1"/>
      <dgm:spPr/>
      <dgm:t>
        <a:bodyPr lIns="252000" tIns="144000"/>
        <a:lstStyle/>
        <a:p>
          <a:pPr algn="l"/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ซ่อมสินค้า</a:t>
          </a:r>
        </a:p>
      </dgm:t>
    </dgm:pt>
    <dgm:pt modelId="{D96E5B8C-9B59-41B2-8C12-D51B151F71F5}" type="parTrans" cxnId="{7EE8C1C0-936C-4031-A59F-3591A3EC83BA}">
      <dgm:prSet/>
      <dgm:spPr/>
      <dgm:t>
        <a:bodyPr/>
        <a:lstStyle/>
        <a:p>
          <a:endParaRPr lang="th-TH"/>
        </a:p>
      </dgm:t>
    </dgm:pt>
    <dgm:pt modelId="{9CF22BF8-B7EA-4EA5-BF3B-962FC9D95992}" type="sibTrans" cxnId="{7EE8C1C0-936C-4031-A59F-3591A3EC83BA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AABCB418-27F3-4969-9AD8-68F7D2352CCF}" type="pres">
      <dgm:prSet presAssocID="{A31F011E-6224-4523-9208-332DBB8CBD76}" presName="Name0" presStyleCnt="0">
        <dgm:presLayoutVars>
          <dgm:chMax val="7"/>
          <dgm:chPref val="7"/>
          <dgm:dir/>
        </dgm:presLayoutVars>
      </dgm:prSet>
      <dgm:spPr/>
    </dgm:pt>
    <dgm:pt modelId="{EFB31284-83F8-4D8B-BBCB-4AB3EBBBAD16}" type="pres">
      <dgm:prSet presAssocID="{A31F011E-6224-4523-9208-332DBB8CBD76}" presName="dot1" presStyleLbl="alignNode1" presStyleIdx="0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40662123-11A7-43C7-ADA8-C3BDFC555F73}" type="pres">
      <dgm:prSet presAssocID="{A31F011E-6224-4523-9208-332DBB8CBD76}" presName="dot2" presStyleLbl="alignNode1" presStyleIdx="1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9C5B28FE-9B2B-43B4-8163-722AB8610E79}" type="pres">
      <dgm:prSet presAssocID="{A31F011E-6224-4523-9208-332DBB8CBD76}" presName="dot3" presStyleLbl="alignNode1" presStyleIdx="2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A9564C12-428F-4E29-8630-955538FA1038}" type="pres">
      <dgm:prSet presAssocID="{A31F011E-6224-4523-9208-332DBB8CBD76}" presName="dot4" presStyleLbl="alignNode1" presStyleIdx="3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E284AADC-7A97-46DF-A992-A637674BC6EC}" type="pres">
      <dgm:prSet presAssocID="{A31F011E-6224-4523-9208-332DBB8CBD76}" presName="dot5" presStyleLbl="alignNode1" presStyleIdx="4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7B4FB485-9DBE-41BB-BB83-6E0B9CEDB5DA}" type="pres">
      <dgm:prSet presAssocID="{A31F011E-6224-4523-9208-332DBB8CBD76}" presName="dot6" presStyleLbl="alignNode1" presStyleIdx="5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D9B02547-9F36-433F-8062-EE3E0364C2D4}" type="pres">
      <dgm:prSet presAssocID="{A31F011E-6224-4523-9208-332DBB8CBD76}" presName="dot7" presStyleLbl="alignNode1" presStyleIdx="6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607FBD46-A64E-41AA-A378-680965291EBA}" type="pres">
      <dgm:prSet presAssocID="{A31F011E-6224-4523-9208-332DBB8CBD76}" presName="dot8" presStyleLbl="alignNode1" presStyleIdx="7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E784FA2C-68E6-41B3-AF82-25314164264E}" type="pres">
      <dgm:prSet presAssocID="{A31F011E-6224-4523-9208-332DBB8CBD76}" presName="dot9" presStyleLbl="alignNode1" presStyleIdx="8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E5235DB6-EDE9-440C-AFF6-F0561FF5E90E}" type="pres">
      <dgm:prSet presAssocID="{A31F011E-6224-4523-9208-332DBB8CBD76}" presName="dot10" presStyleLbl="alignNode1" presStyleIdx="9" presStyleCnt="17" custScaleX="82645" custScaleY="82645"/>
      <dgm:spPr>
        <a:solidFill>
          <a:srgbClr val="0000FF"/>
        </a:solidFill>
        <a:ln>
          <a:solidFill>
            <a:srgbClr val="0000FF"/>
          </a:solidFill>
        </a:ln>
      </dgm:spPr>
    </dgm:pt>
    <dgm:pt modelId="{CBD2FC5E-F73B-45A6-9D79-9EDF6B8FD3EE}" type="pres">
      <dgm:prSet presAssocID="{A31F011E-6224-4523-9208-332DBB8CBD76}" presName="dotArrow1" presStyleLbl="alignNode1" presStyleIdx="10" presStyleCnt="17" custScaleX="82645" custScaleY="82645"/>
      <dgm:spPr>
        <a:noFill/>
        <a:ln>
          <a:noFill/>
        </a:ln>
      </dgm:spPr>
    </dgm:pt>
    <dgm:pt modelId="{E0DC1F0F-C35C-431C-843D-E1177863C6F9}" type="pres">
      <dgm:prSet presAssocID="{A31F011E-6224-4523-9208-332DBB8CBD76}" presName="dotArrow2" presStyleLbl="alignNode1" presStyleIdx="11" presStyleCnt="17" custScaleX="82645" custScaleY="82645"/>
      <dgm:spPr>
        <a:noFill/>
        <a:ln>
          <a:noFill/>
        </a:ln>
      </dgm:spPr>
    </dgm:pt>
    <dgm:pt modelId="{76A07259-1746-4424-AFCD-26B9162E1D00}" type="pres">
      <dgm:prSet presAssocID="{A31F011E-6224-4523-9208-332DBB8CBD76}" presName="dotArrow3" presStyleLbl="alignNode1" presStyleIdx="12" presStyleCnt="17" custScaleX="82645" custScaleY="82645"/>
      <dgm:spPr>
        <a:noFill/>
        <a:ln>
          <a:noFill/>
        </a:ln>
      </dgm:spPr>
    </dgm:pt>
    <dgm:pt modelId="{5764042D-6216-430F-9F21-2E4EBBB3465B}" type="pres">
      <dgm:prSet presAssocID="{A31F011E-6224-4523-9208-332DBB8CBD76}" presName="dotArrow4" presStyleLbl="alignNode1" presStyleIdx="13" presStyleCnt="17" custScaleX="82645" custScaleY="82645"/>
      <dgm:spPr>
        <a:noFill/>
        <a:ln>
          <a:noFill/>
        </a:ln>
      </dgm:spPr>
    </dgm:pt>
    <dgm:pt modelId="{BEDEFE2B-1FB1-41C9-8770-9DADBDDB9376}" type="pres">
      <dgm:prSet presAssocID="{A31F011E-6224-4523-9208-332DBB8CBD76}" presName="dotArrow5" presStyleLbl="alignNode1" presStyleIdx="14" presStyleCnt="17" custScaleX="82645" custScaleY="82645"/>
      <dgm:spPr>
        <a:noFill/>
        <a:ln>
          <a:noFill/>
        </a:ln>
      </dgm:spPr>
    </dgm:pt>
    <dgm:pt modelId="{917B6530-62C3-4CD4-B7E6-8AC4BD91FF98}" type="pres">
      <dgm:prSet presAssocID="{A31F011E-6224-4523-9208-332DBB8CBD76}" presName="dotArrow6" presStyleLbl="alignNode1" presStyleIdx="15" presStyleCnt="17" custScaleX="82645" custScaleY="82645"/>
      <dgm:spPr>
        <a:noFill/>
        <a:ln>
          <a:noFill/>
        </a:ln>
      </dgm:spPr>
    </dgm:pt>
    <dgm:pt modelId="{092E8EB8-BB34-4749-A8F0-0EB8E634692B}" type="pres">
      <dgm:prSet presAssocID="{A31F011E-6224-4523-9208-332DBB8CBD76}" presName="dotArrow7" presStyleLbl="alignNode1" presStyleIdx="16" presStyleCnt="17" custScaleX="82645" custScaleY="82645"/>
      <dgm:spPr>
        <a:noFill/>
        <a:ln>
          <a:noFill/>
        </a:ln>
      </dgm:spPr>
    </dgm:pt>
    <dgm:pt modelId="{0409230B-9C89-40FF-8489-3CF00B81E322}" type="pres">
      <dgm:prSet presAssocID="{82CA71F6-4670-4C8E-A223-6B6769C1DFF8}" presName="parTx1" presStyleLbl="node1" presStyleIdx="0" presStyleCnt="6" custScaleX="82645" custScaleY="82645" custLinFactNeighborX="7275"/>
      <dgm:spPr/>
    </dgm:pt>
    <dgm:pt modelId="{DCC5F1FC-ACFF-4E28-AD12-6B0EC524BF12}" type="pres">
      <dgm:prSet presAssocID="{8196007B-AD1C-4E3E-9CF2-D8BDDB823199}" presName="picture1" presStyleCnt="0"/>
      <dgm:spPr/>
    </dgm:pt>
    <dgm:pt modelId="{FC7A1F88-E857-4B5E-9240-70EF1D8A16FE}" type="pres">
      <dgm:prSet presAssocID="{8196007B-AD1C-4E3E-9CF2-D8BDDB823199}" presName="imageRepeatNode" presStyleLbl="fgImgPlace1" presStyleIdx="0" presStyleCnt="6" custScaleX="82645" custScaleY="82645" custLinFactNeighborY="7476"/>
      <dgm:spPr/>
    </dgm:pt>
    <dgm:pt modelId="{FD62EA8D-01AA-4253-91FF-099BD9546424}" type="pres">
      <dgm:prSet presAssocID="{958F8C81-2E12-45E4-8F97-0BB96A88CED6}" presName="parTx2" presStyleLbl="node1" presStyleIdx="1" presStyleCnt="6" custScaleX="82645" custScaleY="82645" custLinFactNeighborX="7275"/>
      <dgm:spPr/>
    </dgm:pt>
    <dgm:pt modelId="{013B445A-F178-4891-B8B8-AE514EFC9D7B}" type="pres">
      <dgm:prSet presAssocID="{1E2C90CD-2D5E-42CC-9489-A128CA8EEEDD}" presName="picture2" presStyleCnt="0"/>
      <dgm:spPr/>
    </dgm:pt>
    <dgm:pt modelId="{0179E2F7-A555-457E-8472-D1F689AB7E89}" type="pres">
      <dgm:prSet presAssocID="{1E2C90CD-2D5E-42CC-9489-A128CA8EEEDD}" presName="imageRepeatNode" presStyleLbl="fgImgPlace1" presStyleIdx="1" presStyleCnt="6" custScaleX="82645" custScaleY="82645"/>
      <dgm:spPr/>
    </dgm:pt>
    <dgm:pt modelId="{4F5E734A-C518-403D-BC13-DA600E285721}" type="pres">
      <dgm:prSet presAssocID="{6499ACE5-566C-42EF-A97D-57DB32866277}" presName="parTx3" presStyleLbl="node1" presStyleIdx="2" presStyleCnt="6" custScaleX="82645" custScaleY="82645" custLinFactNeighborX="7275"/>
      <dgm:spPr/>
    </dgm:pt>
    <dgm:pt modelId="{421E5473-6D1A-4A97-92AE-37CD6853CBA3}" type="pres">
      <dgm:prSet presAssocID="{A220A62E-4D4F-4DED-BDCB-1D08F3984045}" presName="picture3" presStyleCnt="0"/>
      <dgm:spPr/>
    </dgm:pt>
    <dgm:pt modelId="{619AA9A7-6E69-49DF-8D3E-BB22A56470B2}" type="pres">
      <dgm:prSet presAssocID="{A220A62E-4D4F-4DED-BDCB-1D08F3984045}" presName="imageRepeatNode" presStyleLbl="fgImgPlace1" presStyleIdx="2" presStyleCnt="6" custScaleX="82645" custScaleY="82645"/>
      <dgm:spPr/>
    </dgm:pt>
    <dgm:pt modelId="{6B125A2C-9DF3-4580-B687-7C4E8E8CC8A4}" type="pres">
      <dgm:prSet presAssocID="{18DAE749-C932-453E-BDFD-31E019C93390}" presName="parTx4" presStyleLbl="node1" presStyleIdx="3" presStyleCnt="6" custScaleX="82645" custScaleY="82645" custLinFactNeighborX="7275"/>
      <dgm:spPr/>
    </dgm:pt>
    <dgm:pt modelId="{334A5FA0-5409-4000-B2AE-D09A41336E0A}" type="pres">
      <dgm:prSet presAssocID="{80B4595C-9203-480E-8CBA-AEC922E7D72D}" presName="picture4" presStyleCnt="0"/>
      <dgm:spPr/>
    </dgm:pt>
    <dgm:pt modelId="{D1A8DD12-4285-4A53-A162-7AEAAA4ECAE3}" type="pres">
      <dgm:prSet presAssocID="{80B4595C-9203-480E-8CBA-AEC922E7D72D}" presName="imageRepeatNode" presStyleLbl="fgImgPlace1" presStyleIdx="3" presStyleCnt="6" custScaleX="82645" custScaleY="82645"/>
      <dgm:spPr/>
    </dgm:pt>
    <dgm:pt modelId="{452AD340-FFAF-4314-86ED-B8BF244B7933}" type="pres">
      <dgm:prSet presAssocID="{814E3A88-EC2C-4C51-BD0B-4E511704E3E4}" presName="parTx5" presStyleLbl="node1" presStyleIdx="4" presStyleCnt="6" custScaleX="82645" custScaleY="82645" custLinFactNeighborX="7275"/>
      <dgm:spPr/>
    </dgm:pt>
    <dgm:pt modelId="{548A1D75-59AA-489A-A8A5-60D174C52D1F}" type="pres">
      <dgm:prSet presAssocID="{9CF22BF8-B7EA-4EA5-BF3B-962FC9D95992}" presName="picture5" presStyleCnt="0"/>
      <dgm:spPr/>
    </dgm:pt>
    <dgm:pt modelId="{6FFC0902-1AD4-41B4-814F-DA958237ED89}" type="pres">
      <dgm:prSet presAssocID="{9CF22BF8-B7EA-4EA5-BF3B-962FC9D95992}" presName="imageRepeatNode" presStyleLbl="fgImgPlace1" presStyleIdx="4" presStyleCnt="6" custScaleX="82645" custScaleY="82645" custLinFactNeighborX="-7843" custLinFactNeighborY="3919"/>
      <dgm:spPr/>
    </dgm:pt>
    <dgm:pt modelId="{468CD626-F439-4424-9F71-CF9DD783968F}" type="pres">
      <dgm:prSet presAssocID="{7AD4E849-8D26-41A1-87A5-1639303ADA34}" presName="parTx6" presStyleLbl="node1" presStyleIdx="5" presStyleCnt="6" custScaleX="82645" custScaleY="82645" custLinFactNeighborX="7275"/>
      <dgm:spPr/>
    </dgm:pt>
    <dgm:pt modelId="{154A3F7A-5E7B-4EAC-B536-58DB6FEF9CE1}" type="pres">
      <dgm:prSet presAssocID="{E1171487-913E-4359-A477-213DE1B68C45}" presName="picture6" presStyleCnt="0"/>
      <dgm:spPr/>
    </dgm:pt>
    <dgm:pt modelId="{EE593E54-482A-4307-B32C-A9C5C943A2FC}" type="pres">
      <dgm:prSet presAssocID="{E1171487-913E-4359-A477-213DE1B68C45}" presName="imageRepeatNode" presStyleLbl="fgImgPlace1" presStyleIdx="5" presStyleCnt="6" custScaleX="82645" custScaleY="82645"/>
      <dgm:spPr/>
    </dgm:pt>
  </dgm:ptLst>
  <dgm:cxnLst>
    <dgm:cxn modelId="{C1091519-0654-4800-82B9-0EC1CA03A053}" type="presOf" srcId="{7AD4E849-8D26-41A1-87A5-1639303ADA34}" destId="{468CD626-F439-4424-9F71-CF9DD783968F}" srcOrd="0" destOrd="0" presId="urn:microsoft.com/office/officeart/2008/layout/AscendingPictureAccentProcess"/>
    <dgm:cxn modelId="{30677D1F-27C3-4D2E-84A5-C45F9CC54BE6}" type="presOf" srcId="{958F8C81-2E12-45E4-8F97-0BB96A88CED6}" destId="{FD62EA8D-01AA-4253-91FF-099BD9546424}" srcOrd="0" destOrd="0" presId="urn:microsoft.com/office/officeart/2008/layout/AscendingPictureAccentProcess"/>
    <dgm:cxn modelId="{D0740E38-D10F-49E5-9676-7766D04B2466}" type="presOf" srcId="{A220A62E-4D4F-4DED-BDCB-1D08F3984045}" destId="{619AA9A7-6E69-49DF-8D3E-BB22A56470B2}" srcOrd="0" destOrd="0" presId="urn:microsoft.com/office/officeart/2008/layout/AscendingPictureAccentProcess"/>
    <dgm:cxn modelId="{81F21C3B-8A58-401B-9401-88B3E1258795}" type="presOf" srcId="{6499ACE5-566C-42EF-A97D-57DB32866277}" destId="{4F5E734A-C518-403D-BC13-DA600E285721}" srcOrd="0" destOrd="0" presId="urn:microsoft.com/office/officeart/2008/layout/AscendingPictureAccentProcess"/>
    <dgm:cxn modelId="{4C182A69-1EC0-4350-852F-D3312FED25EE}" srcId="{A31F011E-6224-4523-9208-332DBB8CBD76}" destId="{6499ACE5-566C-42EF-A97D-57DB32866277}" srcOrd="2" destOrd="0" parTransId="{683C5D64-74C8-488D-896B-9F9C6DDFF3C0}" sibTransId="{A220A62E-4D4F-4DED-BDCB-1D08F3984045}"/>
    <dgm:cxn modelId="{989D3E50-9B9A-497E-AF4E-7F32EF450295}" srcId="{A31F011E-6224-4523-9208-332DBB8CBD76}" destId="{7AD4E849-8D26-41A1-87A5-1639303ADA34}" srcOrd="5" destOrd="0" parTransId="{6AF7D0CC-289E-49BB-898B-516DDDD722BA}" sibTransId="{E1171487-913E-4359-A477-213DE1B68C45}"/>
    <dgm:cxn modelId="{4DCDF374-6AEF-4216-AB3B-1BCDC91D3311}" type="presOf" srcId="{A31F011E-6224-4523-9208-332DBB8CBD76}" destId="{AABCB418-27F3-4969-9AD8-68F7D2352CCF}" srcOrd="0" destOrd="0" presId="urn:microsoft.com/office/officeart/2008/layout/AscendingPictureAccentProcess"/>
    <dgm:cxn modelId="{99FC725A-69E2-49D7-8830-0101F671DE69}" srcId="{A31F011E-6224-4523-9208-332DBB8CBD76}" destId="{958F8C81-2E12-45E4-8F97-0BB96A88CED6}" srcOrd="1" destOrd="0" parTransId="{ABB5A4E6-F8C4-4D9B-AFA9-1C7D3A7067B2}" sibTransId="{1E2C90CD-2D5E-42CC-9489-A128CA8EEEDD}"/>
    <dgm:cxn modelId="{8B70B980-ECBE-4A4B-A0E4-C88D46BC1BB8}" type="presOf" srcId="{8196007B-AD1C-4E3E-9CF2-D8BDDB823199}" destId="{FC7A1F88-E857-4B5E-9240-70EF1D8A16FE}" srcOrd="0" destOrd="0" presId="urn:microsoft.com/office/officeart/2008/layout/AscendingPictureAccentProcess"/>
    <dgm:cxn modelId="{E555F397-8EAB-4F84-BFAD-4218BB66520F}" type="presOf" srcId="{80B4595C-9203-480E-8CBA-AEC922E7D72D}" destId="{D1A8DD12-4285-4A53-A162-7AEAAA4ECAE3}" srcOrd="0" destOrd="0" presId="urn:microsoft.com/office/officeart/2008/layout/AscendingPictureAccentProcess"/>
    <dgm:cxn modelId="{5B3ACB98-73AF-44D5-9FEC-2CD3F7A72A5C}" type="presOf" srcId="{82CA71F6-4670-4C8E-A223-6B6769C1DFF8}" destId="{0409230B-9C89-40FF-8489-3CF00B81E322}" srcOrd="0" destOrd="0" presId="urn:microsoft.com/office/officeart/2008/layout/AscendingPictureAccentProcess"/>
    <dgm:cxn modelId="{632DD29F-0969-4A25-80C2-9B9ADE7CEE1F}" type="presOf" srcId="{18DAE749-C932-453E-BDFD-31E019C93390}" destId="{6B125A2C-9DF3-4580-B687-7C4E8E8CC8A4}" srcOrd="0" destOrd="0" presId="urn:microsoft.com/office/officeart/2008/layout/AscendingPictureAccentProcess"/>
    <dgm:cxn modelId="{5623A5A0-9D97-4B7A-B784-24D64A61364F}" type="presOf" srcId="{9CF22BF8-B7EA-4EA5-BF3B-962FC9D95992}" destId="{6FFC0902-1AD4-41B4-814F-DA958237ED89}" srcOrd="0" destOrd="0" presId="urn:microsoft.com/office/officeart/2008/layout/AscendingPictureAccentProcess"/>
    <dgm:cxn modelId="{629E8DA9-40A1-4E32-B110-4141859FC3B4}" type="presOf" srcId="{E1171487-913E-4359-A477-213DE1B68C45}" destId="{EE593E54-482A-4307-B32C-A9C5C943A2FC}" srcOrd="0" destOrd="0" presId="urn:microsoft.com/office/officeart/2008/layout/AscendingPictureAccentProcess"/>
    <dgm:cxn modelId="{657B77B4-DBA8-44C5-8CD9-2FB42575CBC7}" srcId="{A31F011E-6224-4523-9208-332DBB8CBD76}" destId="{18DAE749-C932-453E-BDFD-31E019C93390}" srcOrd="3" destOrd="0" parTransId="{DC629E05-DD7B-416D-943C-0779FF415EA9}" sibTransId="{80B4595C-9203-480E-8CBA-AEC922E7D72D}"/>
    <dgm:cxn modelId="{7EE8C1C0-936C-4031-A59F-3591A3EC83BA}" srcId="{A31F011E-6224-4523-9208-332DBB8CBD76}" destId="{814E3A88-EC2C-4C51-BD0B-4E511704E3E4}" srcOrd="4" destOrd="0" parTransId="{D96E5B8C-9B59-41B2-8C12-D51B151F71F5}" sibTransId="{9CF22BF8-B7EA-4EA5-BF3B-962FC9D95992}"/>
    <dgm:cxn modelId="{0885B1D3-5893-4577-84C4-946268FDB735}" type="presOf" srcId="{1E2C90CD-2D5E-42CC-9489-A128CA8EEEDD}" destId="{0179E2F7-A555-457E-8472-D1F689AB7E89}" srcOrd="0" destOrd="0" presId="urn:microsoft.com/office/officeart/2008/layout/AscendingPictureAccentProcess"/>
    <dgm:cxn modelId="{EA8434D4-8F15-4057-AC1D-AAC0F25CB494}" srcId="{A31F011E-6224-4523-9208-332DBB8CBD76}" destId="{82CA71F6-4670-4C8E-A223-6B6769C1DFF8}" srcOrd="0" destOrd="0" parTransId="{ED433CDC-B3AA-481C-835B-A57AE3246E08}" sibTransId="{8196007B-AD1C-4E3E-9CF2-D8BDDB823199}"/>
    <dgm:cxn modelId="{578217F7-166E-468D-8B8D-D899826F3BD2}" type="presOf" srcId="{814E3A88-EC2C-4C51-BD0B-4E511704E3E4}" destId="{452AD340-FFAF-4314-86ED-B8BF244B7933}" srcOrd="0" destOrd="0" presId="urn:microsoft.com/office/officeart/2008/layout/AscendingPictureAccentProcess"/>
    <dgm:cxn modelId="{CADB2486-01A0-4DE3-8507-3B410B30FF42}" type="presParOf" srcId="{AABCB418-27F3-4969-9AD8-68F7D2352CCF}" destId="{EFB31284-83F8-4D8B-BBCB-4AB3EBBBAD16}" srcOrd="0" destOrd="0" presId="urn:microsoft.com/office/officeart/2008/layout/AscendingPictureAccentProcess"/>
    <dgm:cxn modelId="{BE24427E-D2CD-4D0A-B8FE-F2609EA557EC}" type="presParOf" srcId="{AABCB418-27F3-4969-9AD8-68F7D2352CCF}" destId="{40662123-11A7-43C7-ADA8-C3BDFC555F73}" srcOrd="1" destOrd="0" presId="urn:microsoft.com/office/officeart/2008/layout/AscendingPictureAccentProcess"/>
    <dgm:cxn modelId="{D8F16E66-2419-4792-8B3F-F4201D76B7FF}" type="presParOf" srcId="{AABCB418-27F3-4969-9AD8-68F7D2352CCF}" destId="{9C5B28FE-9B2B-43B4-8163-722AB8610E79}" srcOrd="2" destOrd="0" presId="urn:microsoft.com/office/officeart/2008/layout/AscendingPictureAccentProcess"/>
    <dgm:cxn modelId="{A17799D3-7BDB-4ADF-83F0-1E12A2C3031F}" type="presParOf" srcId="{AABCB418-27F3-4969-9AD8-68F7D2352CCF}" destId="{A9564C12-428F-4E29-8630-955538FA1038}" srcOrd="3" destOrd="0" presId="urn:microsoft.com/office/officeart/2008/layout/AscendingPictureAccentProcess"/>
    <dgm:cxn modelId="{DBD5A2FB-90C9-4922-BEF6-92326212C699}" type="presParOf" srcId="{AABCB418-27F3-4969-9AD8-68F7D2352CCF}" destId="{E284AADC-7A97-46DF-A992-A637674BC6EC}" srcOrd="4" destOrd="0" presId="urn:microsoft.com/office/officeart/2008/layout/AscendingPictureAccentProcess"/>
    <dgm:cxn modelId="{DF8E937D-BA23-48A9-9463-3B5039785593}" type="presParOf" srcId="{AABCB418-27F3-4969-9AD8-68F7D2352CCF}" destId="{7B4FB485-9DBE-41BB-BB83-6E0B9CEDB5DA}" srcOrd="5" destOrd="0" presId="urn:microsoft.com/office/officeart/2008/layout/AscendingPictureAccentProcess"/>
    <dgm:cxn modelId="{0DCC669F-400D-4C93-AFB8-32B55A26A2A2}" type="presParOf" srcId="{AABCB418-27F3-4969-9AD8-68F7D2352CCF}" destId="{D9B02547-9F36-433F-8062-EE3E0364C2D4}" srcOrd="6" destOrd="0" presId="urn:microsoft.com/office/officeart/2008/layout/AscendingPictureAccentProcess"/>
    <dgm:cxn modelId="{7995A4E3-285F-4E02-AC63-FE692C033823}" type="presParOf" srcId="{AABCB418-27F3-4969-9AD8-68F7D2352CCF}" destId="{607FBD46-A64E-41AA-A378-680965291EBA}" srcOrd="7" destOrd="0" presId="urn:microsoft.com/office/officeart/2008/layout/AscendingPictureAccentProcess"/>
    <dgm:cxn modelId="{8B71A8DE-1F6D-4A77-940F-44A1CF1BF0F6}" type="presParOf" srcId="{AABCB418-27F3-4969-9AD8-68F7D2352CCF}" destId="{E784FA2C-68E6-41B3-AF82-25314164264E}" srcOrd="8" destOrd="0" presId="urn:microsoft.com/office/officeart/2008/layout/AscendingPictureAccentProcess"/>
    <dgm:cxn modelId="{D7050743-2E9E-449A-A222-84BD243FEAC9}" type="presParOf" srcId="{AABCB418-27F3-4969-9AD8-68F7D2352CCF}" destId="{E5235DB6-EDE9-440C-AFF6-F0561FF5E90E}" srcOrd="9" destOrd="0" presId="urn:microsoft.com/office/officeart/2008/layout/AscendingPictureAccentProcess"/>
    <dgm:cxn modelId="{B1B04337-7F72-4E26-90F5-658EAD1E165C}" type="presParOf" srcId="{AABCB418-27F3-4969-9AD8-68F7D2352CCF}" destId="{CBD2FC5E-F73B-45A6-9D79-9EDF6B8FD3EE}" srcOrd="10" destOrd="0" presId="urn:microsoft.com/office/officeart/2008/layout/AscendingPictureAccentProcess"/>
    <dgm:cxn modelId="{EBF9E827-B6C7-42DC-AE70-EAB044559331}" type="presParOf" srcId="{AABCB418-27F3-4969-9AD8-68F7D2352CCF}" destId="{E0DC1F0F-C35C-431C-843D-E1177863C6F9}" srcOrd="11" destOrd="0" presId="urn:microsoft.com/office/officeart/2008/layout/AscendingPictureAccentProcess"/>
    <dgm:cxn modelId="{3552AA14-2DA4-473F-BEDB-03A6AF3D0C80}" type="presParOf" srcId="{AABCB418-27F3-4969-9AD8-68F7D2352CCF}" destId="{76A07259-1746-4424-AFCD-26B9162E1D00}" srcOrd="12" destOrd="0" presId="urn:microsoft.com/office/officeart/2008/layout/AscendingPictureAccentProcess"/>
    <dgm:cxn modelId="{3D03D038-0C03-4292-9013-880A3880E3EE}" type="presParOf" srcId="{AABCB418-27F3-4969-9AD8-68F7D2352CCF}" destId="{5764042D-6216-430F-9F21-2E4EBBB3465B}" srcOrd="13" destOrd="0" presId="urn:microsoft.com/office/officeart/2008/layout/AscendingPictureAccentProcess"/>
    <dgm:cxn modelId="{8D9B3019-9EB4-4B49-AF94-3DC44AA2E9BD}" type="presParOf" srcId="{AABCB418-27F3-4969-9AD8-68F7D2352CCF}" destId="{BEDEFE2B-1FB1-41C9-8770-9DADBDDB9376}" srcOrd="14" destOrd="0" presId="urn:microsoft.com/office/officeart/2008/layout/AscendingPictureAccentProcess"/>
    <dgm:cxn modelId="{4C91373A-A3C7-4EBB-AA4A-F6DCA0CB836B}" type="presParOf" srcId="{AABCB418-27F3-4969-9AD8-68F7D2352CCF}" destId="{917B6530-62C3-4CD4-B7E6-8AC4BD91FF98}" srcOrd="15" destOrd="0" presId="urn:microsoft.com/office/officeart/2008/layout/AscendingPictureAccentProcess"/>
    <dgm:cxn modelId="{5FE13A9A-9077-4B7E-B2AB-4C66B13E0339}" type="presParOf" srcId="{AABCB418-27F3-4969-9AD8-68F7D2352CCF}" destId="{092E8EB8-BB34-4749-A8F0-0EB8E634692B}" srcOrd="16" destOrd="0" presId="urn:microsoft.com/office/officeart/2008/layout/AscendingPictureAccentProcess"/>
    <dgm:cxn modelId="{65DE2737-FA7A-4675-A3C1-691418AB1EA5}" type="presParOf" srcId="{AABCB418-27F3-4969-9AD8-68F7D2352CCF}" destId="{0409230B-9C89-40FF-8489-3CF00B81E322}" srcOrd="17" destOrd="0" presId="urn:microsoft.com/office/officeart/2008/layout/AscendingPictureAccentProcess"/>
    <dgm:cxn modelId="{7744B985-B8CD-4373-9EE5-63D9E4D08D21}" type="presParOf" srcId="{AABCB418-27F3-4969-9AD8-68F7D2352CCF}" destId="{DCC5F1FC-ACFF-4E28-AD12-6B0EC524BF12}" srcOrd="18" destOrd="0" presId="urn:microsoft.com/office/officeart/2008/layout/AscendingPictureAccentProcess"/>
    <dgm:cxn modelId="{7F62BF07-6B7E-4307-BE63-9E9D25382486}" type="presParOf" srcId="{DCC5F1FC-ACFF-4E28-AD12-6B0EC524BF12}" destId="{FC7A1F88-E857-4B5E-9240-70EF1D8A16FE}" srcOrd="0" destOrd="0" presId="urn:microsoft.com/office/officeart/2008/layout/AscendingPictureAccentProcess"/>
    <dgm:cxn modelId="{C61112A5-F1BE-4B60-9E0D-5CF02BDEA1D9}" type="presParOf" srcId="{AABCB418-27F3-4969-9AD8-68F7D2352CCF}" destId="{FD62EA8D-01AA-4253-91FF-099BD9546424}" srcOrd="19" destOrd="0" presId="urn:microsoft.com/office/officeart/2008/layout/AscendingPictureAccentProcess"/>
    <dgm:cxn modelId="{BF382C8C-C136-43AD-9762-DA883886C3B6}" type="presParOf" srcId="{AABCB418-27F3-4969-9AD8-68F7D2352CCF}" destId="{013B445A-F178-4891-B8B8-AE514EFC9D7B}" srcOrd="20" destOrd="0" presId="urn:microsoft.com/office/officeart/2008/layout/AscendingPictureAccentProcess"/>
    <dgm:cxn modelId="{19E5DF54-078E-4DFB-816B-E8C755BC4621}" type="presParOf" srcId="{013B445A-F178-4891-B8B8-AE514EFC9D7B}" destId="{0179E2F7-A555-457E-8472-D1F689AB7E89}" srcOrd="0" destOrd="0" presId="urn:microsoft.com/office/officeart/2008/layout/AscendingPictureAccentProcess"/>
    <dgm:cxn modelId="{8DB131BF-1996-4004-80D3-B248982406D6}" type="presParOf" srcId="{AABCB418-27F3-4969-9AD8-68F7D2352CCF}" destId="{4F5E734A-C518-403D-BC13-DA600E285721}" srcOrd="21" destOrd="0" presId="urn:microsoft.com/office/officeart/2008/layout/AscendingPictureAccentProcess"/>
    <dgm:cxn modelId="{33F38F57-1FE2-40E6-B756-92484726815C}" type="presParOf" srcId="{AABCB418-27F3-4969-9AD8-68F7D2352CCF}" destId="{421E5473-6D1A-4A97-92AE-37CD6853CBA3}" srcOrd="22" destOrd="0" presId="urn:microsoft.com/office/officeart/2008/layout/AscendingPictureAccentProcess"/>
    <dgm:cxn modelId="{BA5A179F-FEE9-461C-B37E-B9777C09ED66}" type="presParOf" srcId="{421E5473-6D1A-4A97-92AE-37CD6853CBA3}" destId="{619AA9A7-6E69-49DF-8D3E-BB22A56470B2}" srcOrd="0" destOrd="0" presId="urn:microsoft.com/office/officeart/2008/layout/AscendingPictureAccentProcess"/>
    <dgm:cxn modelId="{BEE19F8A-2117-45A1-879D-8F43F83C8F3A}" type="presParOf" srcId="{AABCB418-27F3-4969-9AD8-68F7D2352CCF}" destId="{6B125A2C-9DF3-4580-B687-7C4E8E8CC8A4}" srcOrd="23" destOrd="0" presId="urn:microsoft.com/office/officeart/2008/layout/AscendingPictureAccentProcess"/>
    <dgm:cxn modelId="{37C45CCF-40D9-447D-8E85-196DD9F66E0D}" type="presParOf" srcId="{AABCB418-27F3-4969-9AD8-68F7D2352CCF}" destId="{334A5FA0-5409-4000-B2AE-D09A41336E0A}" srcOrd="24" destOrd="0" presId="urn:microsoft.com/office/officeart/2008/layout/AscendingPictureAccentProcess"/>
    <dgm:cxn modelId="{58B3BE85-8245-4C5A-BA4A-EDA1C8032E7D}" type="presParOf" srcId="{334A5FA0-5409-4000-B2AE-D09A41336E0A}" destId="{D1A8DD12-4285-4A53-A162-7AEAAA4ECAE3}" srcOrd="0" destOrd="0" presId="urn:microsoft.com/office/officeart/2008/layout/AscendingPictureAccentProcess"/>
    <dgm:cxn modelId="{E02C8814-A6B9-4066-BE0C-A88922EBB159}" type="presParOf" srcId="{AABCB418-27F3-4969-9AD8-68F7D2352CCF}" destId="{452AD340-FFAF-4314-86ED-B8BF244B7933}" srcOrd="25" destOrd="0" presId="urn:microsoft.com/office/officeart/2008/layout/AscendingPictureAccentProcess"/>
    <dgm:cxn modelId="{724610E2-1B7F-48B6-A87E-9285493568A3}" type="presParOf" srcId="{AABCB418-27F3-4969-9AD8-68F7D2352CCF}" destId="{548A1D75-59AA-489A-A8A5-60D174C52D1F}" srcOrd="26" destOrd="0" presId="urn:microsoft.com/office/officeart/2008/layout/AscendingPictureAccentProcess"/>
    <dgm:cxn modelId="{CB9CAC79-FD80-47F0-8582-9B2275E3E327}" type="presParOf" srcId="{548A1D75-59AA-489A-A8A5-60D174C52D1F}" destId="{6FFC0902-1AD4-41B4-814F-DA958237ED89}" srcOrd="0" destOrd="0" presId="urn:microsoft.com/office/officeart/2008/layout/AscendingPictureAccentProcess"/>
    <dgm:cxn modelId="{D8B7476F-AC9E-42DA-923B-20E5E3096DDF}" type="presParOf" srcId="{AABCB418-27F3-4969-9AD8-68F7D2352CCF}" destId="{468CD626-F439-4424-9F71-CF9DD783968F}" srcOrd="27" destOrd="0" presId="urn:microsoft.com/office/officeart/2008/layout/AscendingPictureAccentProcess"/>
    <dgm:cxn modelId="{02AAB041-282B-4733-BDEF-8554AAA43A33}" type="presParOf" srcId="{AABCB418-27F3-4969-9AD8-68F7D2352CCF}" destId="{154A3F7A-5E7B-4EAC-B536-58DB6FEF9CE1}" srcOrd="28" destOrd="0" presId="urn:microsoft.com/office/officeart/2008/layout/AscendingPictureAccentProcess"/>
    <dgm:cxn modelId="{E9CF63AB-0024-4F34-BF7C-9B4BE8358AA7}" type="presParOf" srcId="{154A3F7A-5E7B-4EAC-B536-58DB6FEF9CE1}" destId="{EE593E54-482A-4307-B32C-A9C5C943A2F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ตัวอย่างการทำงานของระบบร้านโทรศัพท์มือถือ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2142" custLinFactNeighborY="23818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</dgm:pt>
  </dgm:ptLst>
  <dgm:cxnLst>
    <dgm:cxn modelId="{C3A4C7CB-1083-479B-B86E-80C76F0BA1AE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06920FE7-64FA-4992-9022-86C663D3C9E5}" type="presOf" srcId="{7F5660CE-1655-44EF-A646-B8335DF19E9D}" destId="{BD7B7D9B-63D6-4AEB-9FC0-959C6546F510}" srcOrd="0" destOrd="0" presId="urn:microsoft.com/office/officeart/2008/layout/VerticalAccentList"/>
    <dgm:cxn modelId="{6CA54A2A-E318-42CC-8A7B-2E4A8B8F6990}" type="presParOf" srcId="{BD7B7D9B-63D6-4AEB-9FC0-959C6546F510}" destId="{99357B74-3858-4C3D-BC1D-25EDE6419F79}" srcOrd="0" destOrd="0" presId="urn:microsoft.com/office/officeart/2008/layout/VerticalAccentList"/>
    <dgm:cxn modelId="{025D5A90-73BB-4394-8068-27B7B3AA2377}" type="presParOf" srcId="{99357B74-3858-4C3D-BC1D-25EDE6419F79}" destId="{BF272824-9639-417C-AEE2-2FB6F6D8A6B2}" srcOrd="0" destOrd="0" presId="urn:microsoft.com/office/officeart/2008/layout/VerticalAccentList"/>
    <dgm:cxn modelId="{A6A72739-1E7E-49D8-88DF-A733E93372D5}" type="presParOf" srcId="{BD7B7D9B-63D6-4AEB-9FC0-959C6546F510}" destId="{12F0BE04-AA68-46D0-8DAE-B7B4611E83AA}" srcOrd="1" destOrd="0" presId="urn:microsoft.com/office/officeart/2008/layout/VerticalAccentList"/>
    <dgm:cxn modelId="{14B01EF2-1675-4D17-B9E5-4E46F0AAF9BF}" type="presParOf" srcId="{12F0BE04-AA68-46D0-8DAE-B7B4611E83AA}" destId="{CFC14655-C72A-4B07-96D2-6546BC9847EC}" srcOrd="0" destOrd="0" presId="urn:microsoft.com/office/officeart/2008/layout/VerticalAccentList"/>
    <dgm:cxn modelId="{1C16BE0E-2BD5-4C7E-A56D-12C9DEC32F53}" type="presParOf" srcId="{12F0BE04-AA68-46D0-8DAE-B7B4611E83AA}" destId="{53AC2FA9-FF90-4EBD-B5CF-95D3A44E0CDE}" srcOrd="1" destOrd="0" presId="urn:microsoft.com/office/officeart/2008/layout/VerticalAccentList"/>
    <dgm:cxn modelId="{822D6B74-3427-4E55-B966-153D78B975B5}" type="presParOf" srcId="{12F0BE04-AA68-46D0-8DAE-B7B4611E83AA}" destId="{2B63758C-478A-4B35-BF3C-50A84C06E74D}" srcOrd="2" destOrd="0" presId="urn:microsoft.com/office/officeart/2008/layout/VerticalAccentList"/>
    <dgm:cxn modelId="{82F6D985-2AD7-4DC8-91DA-EAB6B85874E6}" type="presParOf" srcId="{12F0BE04-AA68-46D0-8DAE-B7B4611E83AA}" destId="{DFD1AFEA-974E-4940-881D-00B5F4CC08D0}" srcOrd="3" destOrd="0" presId="urn:microsoft.com/office/officeart/2008/layout/VerticalAccentList"/>
    <dgm:cxn modelId="{3E13F258-E12C-4D05-ABAF-1E3BDA3F56E0}" type="presParOf" srcId="{12F0BE04-AA68-46D0-8DAE-B7B4611E83AA}" destId="{810AB064-7D35-49A1-A75D-562E968295CA}" srcOrd="4" destOrd="0" presId="urn:microsoft.com/office/officeart/2008/layout/VerticalAccentList"/>
    <dgm:cxn modelId="{21886108-4459-49EA-8C7A-64D1C32F812F}" type="presParOf" srcId="{12F0BE04-AA68-46D0-8DAE-B7B4611E83AA}" destId="{16DD13B5-5D83-464F-A8B4-3EF122DC4F47}" srcOrd="5" destOrd="0" presId="urn:microsoft.com/office/officeart/2008/layout/VerticalAccentList"/>
    <dgm:cxn modelId="{8AF20014-72D8-47CD-8BD1-09C97B6FDFB2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แสดงการขายสินค้า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3751" custScaleY="121000" custLinFactNeighborX="-3734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noFill/>
        <a:ln>
          <a:noFill/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38A91C3A-BA54-4CF9-A656-3B0C7C6D9139}" type="presOf" srcId="{D63C17E8-304E-4B76-8580-E7CBDC794696}" destId="{BF272824-9639-417C-AEE2-2FB6F6D8A6B2}" srcOrd="0" destOrd="0" presId="urn:microsoft.com/office/officeart/2008/layout/VerticalAccentList"/>
    <dgm:cxn modelId="{10512086-1C4C-4C87-ADE7-20DF696A2339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B4CED924-C3C5-4337-B7EC-D5D70343C8B1}" type="presParOf" srcId="{BD7B7D9B-63D6-4AEB-9FC0-959C6546F510}" destId="{99357B74-3858-4C3D-BC1D-25EDE6419F79}" srcOrd="0" destOrd="0" presId="urn:microsoft.com/office/officeart/2008/layout/VerticalAccentList"/>
    <dgm:cxn modelId="{C50285B1-5F94-43AD-9909-40BAE3B4A920}" type="presParOf" srcId="{99357B74-3858-4C3D-BC1D-25EDE6419F79}" destId="{BF272824-9639-417C-AEE2-2FB6F6D8A6B2}" srcOrd="0" destOrd="0" presId="urn:microsoft.com/office/officeart/2008/layout/VerticalAccentList"/>
    <dgm:cxn modelId="{7FB7304E-FB80-4A9B-A198-232C112D17C0}" type="presParOf" srcId="{BD7B7D9B-63D6-4AEB-9FC0-959C6546F510}" destId="{12F0BE04-AA68-46D0-8DAE-B7B4611E83AA}" srcOrd="1" destOrd="0" presId="urn:microsoft.com/office/officeart/2008/layout/VerticalAccentList"/>
    <dgm:cxn modelId="{DAFEECBE-CB3D-41E9-82DF-2C2D5EA05C78}" type="presParOf" srcId="{12F0BE04-AA68-46D0-8DAE-B7B4611E83AA}" destId="{CFC14655-C72A-4B07-96D2-6546BC9847EC}" srcOrd="0" destOrd="0" presId="urn:microsoft.com/office/officeart/2008/layout/VerticalAccentList"/>
    <dgm:cxn modelId="{C0CF13CB-CF77-4305-97C7-F5D8B8AE4480}" type="presParOf" srcId="{12F0BE04-AA68-46D0-8DAE-B7B4611E83AA}" destId="{53AC2FA9-FF90-4EBD-B5CF-95D3A44E0CDE}" srcOrd="1" destOrd="0" presId="urn:microsoft.com/office/officeart/2008/layout/VerticalAccentList"/>
    <dgm:cxn modelId="{229F6D56-3A27-4FB4-A1FD-D5D7EC158B84}" type="presParOf" srcId="{12F0BE04-AA68-46D0-8DAE-B7B4611E83AA}" destId="{2B63758C-478A-4B35-BF3C-50A84C06E74D}" srcOrd="2" destOrd="0" presId="urn:microsoft.com/office/officeart/2008/layout/VerticalAccentList"/>
    <dgm:cxn modelId="{F23B72B5-F8EF-4374-B2DE-032EC8094C22}" type="presParOf" srcId="{12F0BE04-AA68-46D0-8DAE-B7B4611E83AA}" destId="{DFD1AFEA-974E-4940-881D-00B5F4CC08D0}" srcOrd="3" destOrd="0" presId="urn:microsoft.com/office/officeart/2008/layout/VerticalAccentList"/>
    <dgm:cxn modelId="{CBAA7FFC-692F-4CBA-AEF9-F44CE5DCF987}" type="presParOf" srcId="{12F0BE04-AA68-46D0-8DAE-B7B4611E83AA}" destId="{810AB064-7D35-49A1-A75D-562E968295CA}" srcOrd="4" destOrd="0" presId="urn:microsoft.com/office/officeart/2008/layout/VerticalAccentList"/>
    <dgm:cxn modelId="{C705545D-663D-47C3-968C-088E53E7B2DA}" type="presParOf" srcId="{12F0BE04-AA68-46D0-8DAE-B7B4611E83AA}" destId="{16DD13B5-5D83-464F-A8B4-3EF122DC4F47}" srcOrd="5" destOrd="0" presId="urn:microsoft.com/office/officeart/2008/layout/VerticalAccentList"/>
    <dgm:cxn modelId="{09ED2D5D-6697-4339-A14E-DDA07E3E57E6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 </a:t>
          </a:r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ผลการศึกษาค้นคว้า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451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0999983C-680D-410B-98DF-11796CBAB19B}" type="presOf" srcId="{D63C17E8-304E-4B76-8580-E7CBDC794696}" destId="{BF272824-9639-417C-AEE2-2FB6F6D8A6B2}" srcOrd="0" destOrd="0" presId="urn:microsoft.com/office/officeart/2008/layout/VerticalAccentList"/>
    <dgm:cxn modelId="{BD116657-DEA4-4D5D-9CCD-AF33E5CA4B40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2C9DA712-4BBF-457B-B9D9-A9F6F347F56D}" type="presParOf" srcId="{BD7B7D9B-63D6-4AEB-9FC0-959C6546F510}" destId="{99357B74-3858-4C3D-BC1D-25EDE6419F79}" srcOrd="0" destOrd="0" presId="urn:microsoft.com/office/officeart/2008/layout/VerticalAccentList"/>
    <dgm:cxn modelId="{EDC920D7-AF22-43B5-A584-DC95C8299DA1}" type="presParOf" srcId="{99357B74-3858-4C3D-BC1D-25EDE6419F79}" destId="{BF272824-9639-417C-AEE2-2FB6F6D8A6B2}" srcOrd="0" destOrd="0" presId="urn:microsoft.com/office/officeart/2008/layout/VerticalAccentList"/>
    <dgm:cxn modelId="{B8E79383-FFB3-4561-8579-A4A909AF7D81}" type="presParOf" srcId="{BD7B7D9B-63D6-4AEB-9FC0-959C6546F510}" destId="{12F0BE04-AA68-46D0-8DAE-B7B4611E83AA}" srcOrd="1" destOrd="0" presId="urn:microsoft.com/office/officeart/2008/layout/VerticalAccentList"/>
    <dgm:cxn modelId="{8BED9F10-46C9-4689-AB41-4E2A3DE3D6E0}" type="presParOf" srcId="{12F0BE04-AA68-46D0-8DAE-B7B4611E83AA}" destId="{CFC14655-C72A-4B07-96D2-6546BC9847EC}" srcOrd="0" destOrd="0" presId="urn:microsoft.com/office/officeart/2008/layout/VerticalAccentList"/>
    <dgm:cxn modelId="{46AFA180-ED89-42D1-8F90-924B03F14FC2}" type="presParOf" srcId="{12F0BE04-AA68-46D0-8DAE-B7B4611E83AA}" destId="{53AC2FA9-FF90-4EBD-B5CF-95D3A44E0CDE}" srcOrd="1" destOrd="0" presId="urn:microsoft.com/office/officeart/2008/layout/VerticalAccentList"/>
    <dgm:cxn modelId="{E7EFAE48-BC77-464F-94B9-111C883A2448}" type="presParOf" srcId="{12F0BE04-AA68-46D0-8DAE-B7B4611E83AA}" destId="{2B63758C-478A-4B35-BF3C-50A84C06E74D}" srcOrd="2" destOrd="0" presId="urn:microsoft.com/office/officeart/2008/layout/VerticalAccentList"/>
    <dgm:cxn modelId="{7D05E83E-8A52-49CE-83AC-E24825C68E7C}" type="presParOf" srcId="{12F0BE04-AA68-46D0-8DAE-B7B4611E83AA}" destId="{DFD1AFEA-974E-4940-881D-00B5F4CC08D0}" srcOrd="3" destOrd="0" presId="urn:microsoft.com/office/officeart/2008/layout/VerticalAccentList"/>
    <dgm:cxn modelId="{9A9A06BD-7ACB-479E-9AEE-FAFC65D5FE04}" type="presParOf" srcId="{12F0BE04-AA68-46D0-8DAE-B7B4611E83AA}" destId="{810AB064-7D35-49A1-A75D-562E968295CA}" srcOrd="4" destOrd="0" presId="urn:microsoft.com/office/officeart/2008/layout/VerticalAccentList"/>
    <dgm:cxn modelId="{3718A7D6-22F8-4353-82C1-589301744B03}" type="presParOf" srcId="{12F0BE04-AA68-46D0-8DAE-B7B4611E83AA}" destId="{16DD13B5-5D83-464F-A8B4-3EF122DC4F47}" srcOrd="5" destOrd="0" presId="urn:microsoft.com/office/officeart/2008/layout/VerticalAccentList"/>
    <dgm:cxn modelId="{CA0D8941-0C5B-4527-8AEE-FB6849BD32D0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 </a:t>
          </a:r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ผลการศึกษาค้นคว้า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451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5AE3CE70-2971-49D5-A03F-6B01F3A648CB}" type="presOf" srcId="{7F5660CE-1655-44EF-A646-B8335DF19E9D}" destId="{BD7B7D9B-63D6-4AEB-9FC0-959C6546F510}" srcOrd="0" destOrd="0" presId="urn:microsoft.com/office/officeart/2008/layout/VerticalAccentList"/>
    <dgm:cxn modelId="{A492A7B2-911E-4C53-8245-2E803ED3F5B6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30E32384-D6EC-4803-9CFD-A2F68DE0B45A}" type="presParOf" srcId="{BD7B7D9B-63D6-4AEB-9FC0-959C6546F510}" destId="{99357B74-3858-4C3D-BC1D-25EDE6419F79}" srcOrd="0" destOrd="0" presId="urn:microsoft.com/office/officeart/2008/layout/VerticalAccentList"/>
    <dgm:cxn modelId="{B7708182-F51B-4E87-972F-F7783E702EB4}" type="presParOf" srcId="{99357B74-3858-4C3D-BC1D-25EDE6419F79}" destId="{BF272824-9639-417C-AEE2-2FB6F6D8A6B2}" srcOrd="0" destOrd="0" presId="urn:microsoft.com/office/officeart/2008/layout/VerticalAccentList"/>
    <dgm:cxn modelId="{9E09BF7E-F099-4E14-9CB2-18A314E5D4B4}" type="presParOf" srcId="{BD7B7D9B-63D6-4AEB-9FC0-959C6546F510}" destId="{12F0BE04-AA68-46D0-8DAE-B7B4611E83AA}" srcOrd="1" destOrd="0" presId="urn:microsoft.com/office/officeart/2008/layout/VerticalAccentList"/>
    <dgm:cxn modelId="{854A2DB1-F40B-42CD-B001-5CDE3869385B}" type="presParOf" srcId="{12F0BE04-AA68-46D0-8DAE-B7B4611E83AA}" destId="{CFC14655-C72A-4B07-96D2-6546BC9847EC}" srcOrd="0" destOrd="0" presId="urn:microsoft.com/office/officeart/2008/layout/VerticalAccentList"/>
    <dgm:cxn modelId="{70396A2B-6ADC-4790-971E-208A48EE9C64}" type="presParOf" srcId="{12F0BE04-AA68-46D0-8DAE-B7B4611E83AA}" destId="{53AC2FA9-FF90-4EBD-B5CF-95D3A44E0CDE}" srcOrd="1" destOrd="0" presId="urn:microsoft.com/office/officeart/2008/layout/VerticalAccentList"/>
    <dgm:cxn modelId="{7E7683C3-117F-4F3A-9E68-5985FB11DF2D}" type="presParOf" srcId="{12F0BE04-AA68-46D0-8DAE-B7B4611E83AA}" destId="{2B63758C-478A-4B35-BF3C-50A84C06E74D}" srcOrd="2" destOrd="0" presId="urn:microsoft.com/office/officeart/2008/layout/VerticalAccentList"/>
    <dgm:cxn modelId="{5FC8002D-DC18-4E9D-90D8-9E58380ED24F}" type="presParOf" srcId="{12F0BE04-AA68-46D0-8DAE-B7B4611E83AA}" destId="{DFD1AFEA-974E-4940-881D-00B5F4CC08D0}" srcOrd="3" destOrd="0" presId="urn:microsoft.com/office/officeart/2008/layout/VerticalAccentList"/>
    <dgm:cxn modelId="{2B970A11-348D-4DB0-A78E-DFF53D293CAF}" type="presParOf" srcId="{12F0BE04-AA68-46D0-8DAE-B7B4611E83AA}" destId="{810AB064-7D35-49A1-A75D-562E968295CA}" srcOrd="4" destOrd="0" presId="urn:microsoft.com/office/officeart/2008/layout/VerticalAccentList"/>
    <dgm:cxn modelId="{C0CC046E-EBD3-4ABC-BB21-E7E548E16951}" type="presParOf" srcId="{12F0BE04-AA68-46D0-8DAE-B7B4611E83AA}" destId="{16DD13B5-5D83-464F-A8B4-3EF122DC4F47}" srcOrd="5" destOrd="0" presId="urn:microsoft.com/office/officeart/2008/layout/VerticalAccentList"/>
    <dgm:cxn modelId="{F9D4A10D-D8B7-49F9-8DA6-CBD9737352E9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5BB4B-392F-43B0-9EEE-0C7BB080A866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CF50566-9AD4-4A02-8B9E-1FF639432E3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 rtl="1"/>
          <a:r>
            <a:rPr lang="th-TH" sz="3600" b="1" u="non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 ขอบเขตของการศึกษา</a:t>
          </a:r>
        </a:p>
      </dgm:t>
    </dgm:pt>
    <dgm:pt modelId="{2F9ED666-0CBA-4B4A-988E-5B7D9C6F89BE}" type="parTrans" cxnId="{62D1537D-E463-4169-AD2D-F9F71AF7BE14}">
      <dgm:prSet/>
      <dgm:spPr/>
      <dgm:t>
        <a:bodyPr/>
        <a:lstStyle/>
        <a:p>
          <a:endParaRPr lang="th-TH"/>
        </a:p>
      </dgm:t>
    </dgm:pt>
    <dgm:pt modelId="{B1D8AD57-AF15-49AE-B992-9397D88F17C6}" type="sibTrans" cxnId="{62D1537D-E463-4169-AD2D-F9F71AF7BE14}">
      <dgm:prSet/>
      <dgm:spPr/>
      <dgm:t>
        <a:bodyPr/>
        <a:lstStyle/>
        <a:p>
          <a:endParaRPr lang="th-TH"/>
        </a:p>
      </dgm:t>
    </dgm:pt>
    <dgm:pt modelId="{EB94A4CB-2E68-4AF9-9F7F-3E94BE61768C}" type="pres">
      <dgm:prSet presAssocID="{BA75BB4B-392F-43B0-9EEE-0C7BB080A866}" presName="linearFlow" presStyleCnt="0">
        <dgm:presLayoutVars>
          <dgm:dir/>
          <dgm:resizeHandles val="exact"/>
        </dgm:presLayoutVars>
      </dgm:prSet>
      <dgm:spPr/>
    </dgm:pt>
    <dgm:pt modelId="{3A81EF90-1DD3-431C-A14B-60633F6F9B54}" type="pres">
      <dgm:prSet presAssocID="{FCF50566-9AD4-4A02-8B9E-1FF639432E36}" presName="composite" presStyleCnt="0"/>
      <dgm:spPr/>
    </dgm:pt>
    <dgm:pt modelId="{38D1AFDB-5902-4E41-8808-9CEBC1A18E88}" type="pres">
      <dgm:prSet presAssocID="{FCF50566-9AD4-4A02-8B9E-1FF639432E36}" presName="imgShp" presStyleLbl="fgImgPlace1" presStyleIdx="0" presStyleCnt="1" custScaleX="89112" custScaleY="88876" custLinFactNeighborX="54630" custLinFactNeighborY="1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BB9C85-3CB1-426A-8740-34C1A6C134FF}" type="pres">
      <dgm:prSet presAssocID="{FCF50566-9AD4-4A02-8B9E-1FF639432E36}" presName="txShp" presStyleLbl="node1" presStyleIdx="0" presStyleCnt="1" custScaleX="68466" custScaleY="55670" custLinFactNeighborX="-6810" custLinFactNeighborY="-3049">
        <dgm:presLayoutVars>
          <dgm:bulletEnabled val="1"/>
        </dgm:presLayoutVars>
      </dgm:prSet>
      <dgm:spPr/>
    </dgm:pt>
  </dgm:ptLst>
  <dgm:cxnLst>
    <dgm:cxn modelId="{62D1537D-E463-4169-AD2D-F9F71AF7BE14}" srcId="{BA75BB4B-392F-43B0-9EEE-0C7BB080A866}" destId="{FCF50566-9AD4-4A02-8B9E-1FF639432E36}" srcOrd="0" destOrd="0" parTransId="{2F9ED666-0CBA-4B4A-988E-5B7D9C6F89BE}" sibTransId="{B1D8AD57-AF15-49AE-B992-9397D88F17C6}"/>
    <dgm:cxn modelId="{6D4AAACF-F3AF-4AE3-B83A-82977CC20AB0}" type="presOf" srcId="{BA75BB4B-392F-43B0-9EEE-0C7BB080A866}" destId="{EB94A4CB-2E68-4AF9-9F7F-3E94BE61768C}" srcOrd="0" destOrd="0" presId="urn:microsoft.com/office/officeart/2005/8/layout/vList3"/>
    <dgm:cxn modelId="{AB39FFFD-CE5E-4551-8699-C4BC8089234C}" type="presOf" srcId="{FCF50566-9AD4-4A02-8B9E-1FF639432E36}" destId="{71BB9C85-3CB1-426A-8740-34C1A6C134FF}" srcOrd="0" destOrd="0" presId="urn:microsoft.com/office/officeart/2005/8/layout/vList3"/>
    <dgm:cxn modelId="{DA9DA3C1-8169-487D-A0C9-7AD19F0C6008}" type="presParOf" srcId="{EB94A4CB-2E68-4AF9-9F7F-3E94BE61768C}" destId="{3A81EF90-1DD3-431C-A14B-60633F6F9B54}" srcOrd="0" destOrd="0" presId="urn:microsoft.com/office/officeart/2005/8/layout/vList3"/>
    <dgm:cxn modelId="{F68EDDFB-B679-4380-803D-CF3540BE9C4D}" type="presParOf" srcId="{3A81EF90-1DD3-431C-A14B-60633F6F9B54}" destId="{38D1AFDB-5902-4E41-8808-9CEBC1A18E88}" srcOrd="0" destOrd="0" presId="urn:microsoft.com/office/officeart/2005/8/layout/vList3"/>
    <dgm:cxn modelId="{1D1A3CFD-3732-450E-861F-83FCF18D4F2E}" type="presParOf" srcId="{3A81EF90-1DD3-431C-A14B-60633F6F9B54}" destId="{71BB9C85-3CB1-426A-8740-34C1A6C134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</a:t>
          </a:r>
          <a:r>
            <a:rPr lang="en-US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5</a:t>
          </a:r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บทสรุปและข้อเสนอแนะ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451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1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34DE218E-49F9-4522-A0B2-EAB292FD7FCC}" type="presOf" srcId="{D63C17E8-304E-4B76-8580-E7CBDC794696}" destId="{BF272824-9639-417C-AEE2-2FB6F6D8A6B2}" srcOrd="0" destOrd="0" presId="urn:microsoft.com/office/officeart/2008/layout/VerticalAccentList"/>
    <dgm:cxn modelId="{2246F8A0-D5F5-4343-A279-F37A04887D22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181E3D80-645E-4CA3-B534-4F50A5FA997D}" type="presParOf" srcId="{BD7B7D9B-63D6-4AEB-9FC0-959C6546F510}" destId="{99357B74-3858-4C3D-BC1D-25EDE6419F79}" srcOrd="0" destOrd="0" presId="urn:microsoft.com/office/officeart/2008/layout/VerticalAccentList"/>
    <dgm:cxn modelId="{28C6F58B-C7DD-40D7-9981-85AE1046AF54}" type="presParOf" srcId="{99357B74-3858-4C3D-BC1D-25EDE6419F79}" destId="{BF272824-9639-417C-AEE2-2FB6F6D8A6B2}" srcOrd="0" destOrd="0" presId="urn:microsoft.com/office/officeart/2008/layout/VerticalAccentList"/>
    <dgm:cxn modelId="{08C7F8AB-E9E1-47A2-B4C4-2851850F154F}" type="presParOf" srcId="{BD7B7D9B-63D6-4AEB-9FC0-959C6546F510}" destId="{12F0BE04-AA68-46D0-8DAE-B7B4611E83AA}" srcOrd="1" destOrd="0" presId="urn:microsoft.com/office/officeart/2008/layout/VerticalAccentList"/>
    <dgm:cxn modelId="{3DBFED0F-AB86-4B71-8C32-741440B9D203}" type="presParOf" srcId="{12F0BE04-AA68-46D0-8DAE-B7B4611E83AA}" destId="{CFC14655-C72A-4B07-96D2-6546BC9847EC}" srcOrd="0" destOrd="0" presId="urn:microsoft.com/office/officeart/2008/layout/VerticalAccentList"/>
    <dgm:cxn modelId="{9C4742BB-CACB-45BB-A7A7-98C874FC8D3B}" type="presParOf" srcId="{12F0BE04-AA68-46D0-8DAE-B7B4611E83AA}" destId="{53AC2FA9-FF90-4EBD-B5CF-95D3A44E0CDE}" srcOrd="1" destOrd="0" presId="urn:microsoft.com/office/officeart/2008/layout/VerticalAccentList"/>
    <dgm:cxn modelId="{0EC47738-E577-4BAE-A61D-2CED00B07763}" type="presParOf" srcId="{12F0BE04-AA68-46D0-8DAE-B7B4611E83AA}" destId="{2B63758C-478A-4B35-BF3C-50A84C06E74D}" srcOrd="2" destOrd="0" presId="urn:microsoft.com/office/officeart/2008/layout/VerticalAccentList"/>
    <dgm:cxn modelId="{38D0BE57-863D-45FB-BDDD-83758E56DADF}" type="presParOf" srcId="{12F0BE04-AA68-46D0-8DAE-B7B4611E83AA}" destId="{DFD1AFEA-974E-4940-881D-00B5F4CC08D0}" srcOrd="3" destOrd="0" presId="urn:microsoft.com/office/officeart/2008/layout/VerticalAccentList"/>
    <dgm:cxn modelId="{D8EF7BB7-2750-4BF2-88A2-FD3C1CE2F353}" type="presParOf" srcId="{12F0BE04-AA68-46D0-8DAE-B7B4611E83AA}" destId="{810AB064-7D35-49A1-A75D-562E968295CA}" srcOrd="4" destOrd="0" presId="urn:microsoft.com/office/officeart/2008/layout/VerticalAccentList"/>
    <dgm:cxn modelId="{03776016-BF6B-48BA-8F95-8BAFC00B0D32}" type="presParOf" srcId="{12F0BE04-AA68-46D0-8DAE-B7B4611E83AA}" destId="{16DD13B5-5D83-464F-A8B4-3EF122DC4F47}" srcOrd="5" destOrd="0" presId="urn:microsoft.com/office/officeart/2008/layout/VerticalAccentList"/>
    <dgm:cxn modelId="{22D4728E-83B0-44F0-BE74-492109B276B2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l" rtl="1"/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</a:t>
          </a:r>
          <a:r>
            <a:rPr lang="en-US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5</a:t>
          </a:r>
          <a:r>
            <a:rPr lang="th-TH" sz="28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บทสรุปและข้อเสนอแนะ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9451" custScaleY="121000" custLinFactNeighborX="-579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solidFill>
          <a:schemeClr val="accent1">
            <a:lumMod val="7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B8DB9A41-6210-454D-9347-DDBEA0981833}" type="presOf" srcId="{D63C17E8-304E-4B76-8580-E7CBDC794696}" destId="{BF272824-9639-417C-AEE2-2FB6F6D8A6B2}" srcOrd="0" destOrd="0" presId="urn:microsoft.com/office/officeart/2008/layout/VerticalAccentList"/>
    <dgm:cxn modelId="{960DBACD-C52F-401D-8019-4DE5D3406E19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8CF5C4ED-0199-4A7F-AAD0-81D4F11E4422}" type="presParOf" srcId="{BD7B7D9B-63D6-4AEB-9FC0-959C6546F510}" destId="{99357B74-3858-4C3D-BC1D-25EDE6419F79}" srcOrd="0" destOrd="0" presId="urn:microsoft.com/office/officeart/2008/layout/VerticalAccentList"/>
    <dgm:cxn modelId="{F5F363F3-66FF-4A60-A257-6F2411D68EDD}" type="presParOf" srcId="{99357B74-3858-4C3D-BC1D-25EDE6419F79}" destId="{BF272824-9639-417C-AEE2-2FB6F6D8A6B2}" srcOrd="0" destOrd="0" presId="urn:microsoft.com/office/officeart/2008/layout/VerticalAccentList"/>
    <dgm:cxn modelId="{3EED913F-C192-4232-BC91-28F9C3A3E5C5}" type="presParOf" srcId="{BD7B7D9B-63D6-4AEB-9FC0-959C6546F510}" destId="{12F0BE04-AA68-46D0-8DAE-B7B4611E83AA}" srcOrd="1" destOrd="0" presId="urn:microsoft.com/office/officeart/2008/layout/VerticalAccentList"/>
    <dgm:cxn modelId="{6F45D1CA-89BA-4E75-9572-884208113C0C}" type="presParOf" srcId="{12F0BE04-AA68-46D0-8DAE-B7B4611E83AA}" destId="{CFC14655-C72A-4B07-96D2-6546BC9847EC}" srcOrd="0" destOrd="0" presId="urn:microsoft.com/office/officeart/2008/layout/VerticalAccentList"/>
    <dgm:cxn modelId="{F49B1F0C-3B77-4E7C-A6F4-BFE27F091F56}" type="presParOf" srcId="{12F0BE04-AA68-46D0-8DAE-B7B4611E83AA}" destId="{53AC2FA9-FF90-4EBD-B5CF-95D3A44E0CDE}" srcOrd="1" destOrd="0" presId="urn:microsoft.com/office/officeart/2008/layout/VerticalAccentList"/>
    <dgm:cxn modelId="{D6105D1A-70FD-4213-96FE-970631D5E120}" type="presParOf" srcId="{12F0BE04-AA68-46D0-8DAE-B7B4611E83AA}" destId="{2B63758C-478A-4B35-BF3C-50A84C06E74D}" srcOrd="2" destOrd="0" presId="urn:microsoft.com/office/officeart/2008/layout/VerticalAccentList"/>
    <dgm:cxn modelId="{25F4BC8C-5D39-40FC-9F19-7CC14F5BD205}" type="presParOf" srcId="{12F0BE04-AA68-46D0-8DAE-B7B4611E83AA}" destId="{DFD1AFEA-974E-4940-881D-00B5F4CC08D0}" srcOrd="3" destOrd="0" presId="urn:microsoft.com/office/officeart/2008/layout/VerticalAccentList"/>
    <dgm:cxn modelId="{E86D1459-EB0A-4F3E-9157-9DAF1AE308B8}" type="presParOf" srcId="{12F0BE04-AA68-46D0-8DAE-B7B4611E83AA}" destId="{810AB064-7D35-49A1-A75D-562E968295CA}" srcOrd="4" destOrd="0" presId="urn:microsoft.com/office/officeart/2008/layout/VerticalAccentList"/>
    <dgm:cxn modelId="{DD626707-8996-4BE5-8187-2A440F6934E5}" type="presParOf" srcId="{12F0BE04-AA68-46D0-8DAE-B7B4611E83AA}" destId="{16DD13B5-5D83-464F-A8B4-3EF122DC4F47}" srcOrd="5" destOrd="0" presId="urn:microsoft.com/office/officeart/2008/layout/VerticalAccentList"/>
    <dgm:cxn modelId="{881DF92E-D517-4340-B46A-E27F7F9323B4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950AF-5FA7-411B-8DF6-79AA0A1AFC64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6203C5B-C4BB-4823-BCB3-F512D2863F2D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 rtl="1"/>
          <a:r>
            <a:rPr lang="th-TH" sz="3600" b="1" u="none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ผลที่คาดว่าจะได้รับ</a:t>
          </a:r>
        </a:p>
      </dgm:t>
    </dgm:pt>
    <dgm:pt modelId="{D6F47AEF-44A5-4020-9EE4-BC55A67660EE}" type="parTrans" cxnId="{9190A2F1-4A4C-4F49-91AF-B1EBFDC67593}">
      <dgm:prSet/>
      <dgm:spPr/>
      <dgm:t>
        <a:bodyPr/>
        <a:lstStyle/>
        <a:p>
          <a:endParaRPr lang="th-TH"/>
        </a:p>
      </dgm:t>
    </dgm:pt>
    <dgm:pt modelId="{F0713131-2722-493E-8FBD-DBCCA7B5F1C5}" type="sibTrans" cxnId="{9190A2F1-4A4C-4F49-91AF-B1EBFDC67593}">
      <dgm:prSet/>
      <dgm:spPr/>
      <dgm:t>
        <a:bodyPr/>
        <a:lstStyle/>
        <a:p>
          <a:endParaRPr lang="th-TH"/>
        </a:p>
      </dgm:t>
    </dgm:pt>
    <dgm:pt modelId="{123BDAA4-5BA9-4098-BBAD-BAB6E345F3DF}" type="pres">
      <dgm:prSet presAssocID="{702950AF-5FA7-411B-8DF6-79AA0A1AFC64}" presName="linearFlow" presStyleCnt="0">
        <dgm:presLayoutVars>
          <dgm:dir/>
          <dgm:resizeHandles val="exact"/>
        </dgm:presLayoutVars>
      </dgm:prSet>
      <dgm:spPr/>
    </dgm:pt>
    <dgm:pt modelId="{61E4C38C-E2A8-42F8-A2F1-D3709B88D52B}" type="pres">
      <dgm:prSet presAssocID="{C6203C5B-C4BB-4823-BCB3-F512D2863F2D}" presName="composite" presStyleCnt="0"/>
      <dgm:spPr/>
    </dgm:pt>
    <dgm:pt modelId="{8D585E29-B96F-494E-82B2-26010CCC1D6D}" type="pres">
      <dgm:prSet presAssocID="{C6203C5B-C4BB-4823-BCB3-F512D2863F2D}" presName="imgShp" presStyleLbl="fgImgPlace1" presStyleIdx="0" presStyleCnt="1" custScaleX="66613" custScaleY="61718" custLinFactNeighborX="-8143" custLinFactNeighborY="-149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27B16C-8A96-46ED-B348-3376D064B38D}" type="pres">
      <dgm:prSet presAssocID="{C6203C5B-C4BB-4823-BCB3-F512D2863F2D}" presName="txShp" presStyleLbl="node1" presStyleIdx="0" presStyleCnt="1" custScaleX="111296" custScaleY="42186" custLinFactNeighborX="-1318" custLinFactNeighborY="-14055">
        <dgm:presLayoutVars>
          <dgm:bulletEnabled val="1"/>
        </dgm:presLayoutVars>
      </dgm:prSet>
      <dgm:spPr/>
    </dgm:pt>
  </dgm:ptLst>
  <dgm:cxnLst>
    <dgm:cxn modelId="{C441A421-A877-42C1-A315-030CA12583CB}" type="presOf" srcId="{C6203C5B-C4BB-4823-BCB3-F512D2863F2D}" destId="{0227B16C-8A96-46ED-B348-3376D064B38D}" srcOrd="0" destOrd="0" presId="urn:microsoft.com/office/officeart/2005/8/layout/vList3"/>
    <dgm:cxn modelId="{523EEC55-2BE3-400D-9370-6A888556486D}" type="presOf" srcId="{702950AF-5FA7-411B-8DF6-79AA0A1AFC64}" destId="{123BDAA4-5BA9-4098-BBAD-BAB6E345F3DF}" srcOrd="0" destOrd="0" presId="urn:microsoft.com/office/officeart/2005/8/layout/vList3"/>
    <dgm:cxn modelId="{9190A2F1-4A4C-4F49-91AF-B1EBFDC67593}" srcId="{702950AF-5FA7-411B-8DF6-79AA0A1AFC64}" destId="{C6203C5B-C4BB-4823-BCB3-F512D2863F2D}" srcOrd="0" destOrd="0" parTransId="{D6F47AEF-44A5-4020-9EE4-BC55A67660EE}" sibTransId="{F0713131-2722-493E-8FBD-DBCCA7B5F1C5}"/>
    <dgm:cxn modelId="{85A833BD-F1AF-4562-9EAB-67D82D297057}" type="presParOf" srcId="{123BDAA4-5BA9-4098-BBAD-BAB6E345F3DF}" destId="{61E4C38C-E2A8-42F8-A2F1-D3709B88D52B}" srcOrd="0" destOrd="0" presId="urn:microsoft.com/office/officeart/2005/8/layout/vList3"/>
    <dgm:cxn modelId="{08F680D2-5A4C-4D62-A31D-0250C33FB356}" type="presParOf" srcId="{61E4C38C-E2A8-42F8-A2F1-D3709B88D52B}" destId="{8D585E29-B96F-494E-82B2-26010CCC1D6D}" srcOrd="0" destOrd="0" presId="urn:microsoft.com/office/officeart/2005/8/layout/vList3"/>
    <dgm:cxn modelId="{5CECB4A5-F752-4820-B183-A86992B33691}" type="presParOf" srcId="{61E4C38C-E2A8-42F8-A2F1-D3709B88D52B}" destId="{0227B16C-8A96-46ED-B348-3376D064B3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solidFill>
              <a:srgbClr val="0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solidFill>
              <a:srgbClr val="0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บทนำ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38592" custScaleY="136166" custLinFactNeighborX="1200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>
        <a:noFill/>
        <a:ln>
          <a:noFill/>
        </a:ln>
      </dgm:spPr>
    </dgm:pt>
    <dgm:pt modelId="{810AB064-7D35-49A1-A75D-562E968295CA}" type="pres">
      <dgm:prSet presAssocID="{D63C17E8-304E-4B76-8580-E7CBDC794696}" presName="parallelogram5" presStyleLbl="alignNode1" presStyleIdx="4" presStyleCnt="7"/>
      <dgm:spPr>
        <a:noFill/>
        <a:ln>
          <a:noFill/>
        </a:ln>
      </dgm:spPr>
    </dgm:pt>
    <dgm:pt modelId="{16DD13B5-5D83-464F-A8B4-3EF122DC4F47}" type="pres">
      <dgm:prSet presAssocID="{D63C17E8-304E-4B76-8580-E7CBDC794696}" presName="parallelogram6" presStyleLbl="alignNode1" presStyleIdx="5" presStyleCnt="7"/>
      <dgm:spPr>
        <a:noFill/>
        <a:ln>
          <a:noFill/>
        </a:ln>
      </dgm:spPr>
    </dgm:pt>
    <dgm:pt modelId="{D64EF461-1E16-433A-9A5E-12556C4E8967}" type="pres">
      <dgm:prSet presAssocID="{D63C17E8-304E-4B76-8580-E7CBDC794696}" presName="parallelogram7" presStyleLbl="alignNode1" presStyleIdx="6" presStyleCnt="7"/>
      <dgm:spPr>
        <a:noFill/>
        <a:ln>
          <a:noFill/>
        </a:ln>
      </dgm:spPr>
    </dgm:pt>
  </dgm:ptLst>
  <dgm:cxnLst>
    <dgm:cxn modelId="{CEED4A3E-BE33-43FF-AFAF-ADF6F8B3250F}" type="presOf" srcId="{7F5660CE-1655-44EF-A646-B8335DF19E9D}" destId="{BD7B7D9B-63D6-4AEB-9FC0-959C6546F510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89C39AF3-2911-43A6-B332-AD28CA90167E}" type="presOf" srcId="{D63C17E8-304E-4B76-8580-E7CBDC794696}" destId="{BF272824-9639-417C-AEE2-2FB6F6D8A6B2}" srcOrd="0" destOrd="0" presId="urn:microsoft.com/office/officeart/2008/layout/VerticalAccentList"/>
    <dgm:cxn modelId="{A3A4717F-6B30-4D53-85C7-B1F06C8D78C1}" type="presParOf" srcId="{BD7B7D9B-63D6-4AEB-9FC0-959C6546F510}" destId="{99357B74-3858-4C3D-BC1D-25EDE6419F79}" srcOrd="0" destOrd="0" presId="urn:microsoft.com/office/officeart/2008/layout/VerticalAccentList"/>
    <dgm:cxn modelId="{850E70B7-224E-44D4-83A0-6EEE324B7334}" type="presParOf" srcId="{99357B74-3858-4C3D-BC1D-25EDE6419F79}" destId="{BF272824-9639-417C-AEE2-2FB6F6D8A6B2}" srcOrd="0" destOrd="0" presId="urn:microsoft.com/office/officeart/2008/layout/VerticalAccentList"/>
    <dgm:cxn modelId="{F139736B-7DF9-477A-BBCB-1C615908A408}" type="presParOf" srcId="{BD7B7D9B-63D6-4AEB-9FC0-959C6546F510}" destId="{12F0BE04-AA68-46D0-8DAE-B7B4611E83AA}" srcOrd="1" destOrd="0" presId="urn:microsoft.com/office/officeart/2008/layout/VerticalAccentList"/>
    <dgm:cxn modelId="{28A1DF55-0490-47C2-A427-DD6C453AD4BA}" type="presParOf" srcId="{12F0BE04-AA68-46D0-8DAE-B7B4611E83AA}" destId="{CFC14655-C72A-4B07-96D2-6546BC9847EC}" srcOrd="0" destOrd="0" presId="urn:microsoft.com/office/officeart/2008/layout/VerticalAccentList"/>
    <dgm:cxn modelId="{AE22D558-D5C7-4DBE-BB23-E771704033C5}" type="presParOf" srcId="{12F0BE04-AA68-46D0-8DAE-B7B4611E83AA}" destId="{53AC2FA9-FF90-4EBD-B5CF-95D3A44E0CDE}" srcOrd="1" destOrd="0" presId="urn:microsoft.com/office/officeart/2008/layout/VerticalAccentList"/>
    <dgm:cxn modelId="{975A88DE-D66E-4E4C-9A4A-0AA4D9A60F26}" type="presParOf" srcId="{12F0BE04-AA68-46D0-8DAE-B7B4611E83AA}" destId="{2B63758C-478A-4B35-BF3C-50A84C06E74D}" srcOrd="2" destOrd="0" presId="urn:microsoft.com/office/officeart/2008/layout/VerticalAccentList"/>
    <dgm:cxn modelId="{48C623F4-EB1E-4E2F-9D3C-07C876DD5290}" type="presParOf" srcId="{12F0BE04-AA68-46D0-8DAE-B7B4611E83AA}" destId="{DFD1AFEA-974E-4940-881D-00B5F4CC08D0}" srcOrd="3" destOrd="0" presId="urn:microsoft.com/office/officeart/2008/layout/VerticalAccentList"/>
    <dgm:cxn modelId="{EB783400-BC53-4AAD-9959-A43790928BF0}" type="presParOf" srcId="{12F0BE04-AA68-46D0-8DAE-B7B4611E83AA}" destId="{810AB064-7D35-49A1-A75D-562E968295CA}" srcOrd="4" destOrd="0" presId="urn:microsoft.com/office/officeart/2008/layout/VerticalAccentList"/>
    <dgm:cxn modelId="{81DD2539-2007-462F-8108-842FF26EE7FB}" type="presParOf" srcId="{12F0BE04-AA68-46D0-8DAE-B7B4611E83AA}" destId="{16DD13B5-5D83-464F-A8B4-3EF122DC4F47}" srcOrd="5" destOrd="0" presId="urn:microsoft.com/office/officeart/2008/layout/VerticalAccentList"/>
    <dgm:cxn modelId="{0D424961-8148-40C3-8891-BC83C14BA230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>
        <a:noFill/>
        <a:ln>
          <a:noFill/>
        </a:ln>
      </dgm:spPr>
      <dgm:t>
        <a:bodyPr/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C4330896-EEFF-40C7-BCB1-A149BBB574B5}" type="pres">
      <dgm:prSet presAssocID="{7F5660CE-1655-44EF-A646-B8335DF19E9D}" presName="linearFlow" presStyleCnt="0">
        <dgm:presLayoutVars>
          <dgm:dir/>
          <dgm:resizeHandles val="exact"/>
        </dgm:presLayoutVars>
      </dgm:prSet>
      <dgm:spPr/>
    </dgm:pt>
    <dgm:pt modelId="{31BEE259-5899-4620-B582-999FB35C3B58}" type="pres">
      <dgm:prSet presAssocID="{D63C17E8-304E-4B76-8580-E7CBDC794696}" presName="composite" presStyleCnt="0"/>
      <dgm:spPr/>
    </dgm:pt>
    <dgm:pt modelId="{6CADD2EE-3EB1-4BC9-A40E-39484E3318D0}" type="pres">
      <dgm:prSet presAssocID="{D63C17E8-304E-4B76-8580-E7CBDC794696}" presName="imgShp" presStyleLbl="fgImgPlace1" presStyleIdx="0" presStyleCnt="1" custScaleX="32798" custScaleY="32798" custLinFactNeighborX="-82245" custLinFactNeighborY="-303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F8B5D9-A5F5-445F-8B9E-EF0FAF37EFE5}" type="pres">
      <dgm:prSet presAssocID="{D63C17E8-304E-4B76-8580-E7CBDC794696}" presName="txShp" presStyleLbl="node1" presStyleIdx="0" presStyleCnt="1" custFlipVert="1" custScaleX="7965" custScaleY="3220" custLinFactNeighborX="-81359" custLinFactNeighborY="-12308">
        <dgm:presLayoutVars>
          <dgm:bulletEnabled val="1"/>
        </dgm:presLayoutVars>
      </dgm:prSet>
      <dgm:spPr/>
    </dgm:pt>
  </dgm:ptLst>
  <dgm:cxnLst>
    <dgm:cxn modelId="{AC11A566-99B1-46B7-8429-B2385AAA4636}" type="presOf" srcId="{D63C17E8-304E-4B76-8580-E7CBDC794696}" destId="{D9F8B5D9-A5F5-445F-8B9E-EF0FAF37EFE5}" srcOrd="0" destOrd="0" presId="urn:microsoft.com/office/officeart/2005/8/layout/vList3"/>
    <dgm:cxn modelId="{547E974E-A75F-49EC-A3E4-5365007DEC93}" type="presOf" srcId="{7F5660CE-1655-44EF-A646-B8335DF19E9D}" destId="{C4330896-EEFF-40C7-BCB1-A149BBB574B5}" srcOrd="0" destOrd="0" presId="urn:microsoft.com/office/officeart/2005/8/layout/vList3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6630B1F8-8821-433C-A8A1-E7B1DE907A5B}" type="presParOf" srcId="{C4330896-EEFF-40C7-BCB1-A149BBB574B5}" destId="{31BEE259-5899-4620-B582-999FB35C3B58}" srcOrd="0" destOrd="0" presId="urn:microsoft.com/office/officeart/2005/8/layout/vList3"/>
    <dgm:cxn modelId="{46953BEB-2187-4067-872D-94141EDF2A42}" type="presParOf" srcId="{31BEE259-5899-4620-B582-999FB35C3B58}" destId="{6CADD2EE-3EB1-4BC9-A40E-39484E3318D0}" srcOrd="0" destOrd="0" presId="urn:microsoft.com/office/officeart/2005/8/layout/vList3"/>
    <dgm:cxn modelId="{B82C6F7A-4F3D-4051-B09E-6C60838E1C75}" type="presParOf" srcId="{31BEE259-5899-4620-B582-999FB35C3B58}" destId="{D9F8B5D9-A5F5-445F-8B9E-EF0FAF37EF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-1240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/>
    </dgm:pt>
    <dgm:pt modelId="{16DD13B5-5D83-464F-A8B4-3EF122DC4F47}" type="pres">
      <dgm:prSet presAssocID="{D63C17E8-304E-4B76-8580-E7CBDC794696}" presName="parallelogram6" presStyleLbl="alignNode1" presStyleIdx="5" presStyleCnt="7"/>
      <dgm:spPr/>
    </dgm:pt>
    <dgm:pt modelId="{D64EF461-1E16-433A-9A5E-12556C4E8967}" type="pres">
      <dgm:prSet presAssocID="{D63C17E8-304E-4B76-8580-E7CBDC794696}" presName="parallelogram7" presStyleLbl="alignNode1" presStyleIdx="6" presStyleCnt="7"/>
      <dgm:spPr/>
    </dgm:pt>
  </dgm:ptLst>
  <dgm:cxnLst>
    <dgm:cxn modelId="{6BB15D8C-6CB6-41E3-B7EE-4F3EE4749F59}" type="presOf" srcId="{7F5660CE-1655-44EF-A646-B8335DF19E9D}" destId="{BD7B7D9B-63D6-4AEB-9FC0-959C6546F510}" srcOrd="0" destOrd="0" presId="urn:microsoft.com/office/officeart/2008/layout/VerticalAccentList"/>
    <dgm:cxn modelId="{D01C84C4-284D-47E6-8ED3-253B5E60D848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F96622B5-4C30-43F4-830C-C429B1567A8F}" type="presParOf" srcId="{BD7B7D9B-63D6-4AEB-9FC0-959C6546F510}" destId="{99357B74-3858-4C3D-BC1D-25EDE6419F79}" srcOrd="0" destOrd="0" presId="urn:microsoft.com/office/officeart/2008/layout/VerticalAccentList"/>
    <dgm:cxn modelId="{3C42A931-14BF-4232-B4AE-C4EAB8D575DD}" type="presParOf" srcId="{99357B74-3858-4C3D-BC1D-25EDE6419F79}" destId="{BF272824-9639-417C-AEE2-2FB6F6D8A6B2}" srcOrd="0" destOrd="0" presId="urn:microsoft.com/office/officeart/2008/layout/VerticalAccentList"/>
    <dgm:cxn modelId="{EF8D8E31-B624-4B78-8BBD-9940A29E82F7}" type="presParOf" srcId="{BD7B7D9B-63D6-4AEB-9FC0-959C6546F510}" destId="{12F0BE04-AA68-46D0-8DAE-B7B4611E83AA}" srcOrd="1" destOrd="0" presId="urn:microsoft.com/office/officeart/2008/layout/VerticalAccentList"/>
    <dgm:cxn modelId="{5A278A25-62E3-4406-8BEE-79F8067A5889}" type="presParOf" srcId="{12F0BE04-AA68-46D0-8DAE-B7B4611E83AA}" destId="{CFC14655-C72A-4B07-96D2-6546BC9847EC}" srcOrd="0" destOrd="0" presId="urn:microsoft.com/office/officeart/2008/layout/VerticalAccentList"/>
    <dgm:cxn modelId="{3C772732-C727-4185-99A2-ABB902B141FB}" type="presParOf" srcId="{12F0BE04-AA68-46D0-8DAE-B7B4611E83AA}" destId="{53AC2FA9-FF90-4EBD-B5CF-95D3A44E0CDE}" srcOrd="1" destOrd="0" presId="urn:microsoft.com/office/officeart/2008/layout/VerticalAccentList"/>
    <dgm:cxn modelId="{ED4FD89F-2F5B-440E-80C3-227549B5F89A}" type="presParOf" srcId="{12F0BE04-AA68-46D0-8DAE-B7B4611E83AA}" destId="{2B63758C-478A-4B35-BF3C-50A84C06E74D}" srcOrd="2" destOrd="0" presId="urn:microsoft.com/office/officeart/2008/layout/VerticalAccentList"/>
    <dgm:cxn modelId="{ACCA40B1-9008-446E-A2EE-5EA0778C593F}" type="presParOf" srcId="{12F0BE04-AA68-46D0-8DAE-B7B4611E83AA}" destId="{DFD1AFEA-974E-4940-881D-00B5F4CC08D0}" srcOrd="3" destOrd="0" presId="urn:microsoft.com/office/officeart/2008/layout/VerticalAccentList"/>
    <dgm:cxn modelId="{11DC3051-8F64-4A89-B3B7-BFBF5B9021F5}" type="presParOf" srcId="{12F0BE04-AA68-46D0-8DAE-B7B4611E83AA}" destId="{810AB064-7D35-49A1-A75D-562E968295CA}" srcOrd="4" destOrd="0" presId="urn:microsoft.com/office/officeart/2008/layout/VerticalAccentList"/>
    <dgm:cxn modelId="{BE2A9E6C-D612-4421-AD8F-9DAC10BDBBDD}" type="presParOf" srcId="{12F0BE04-AA68-46D0-8DAE-B7B4611E83AA}" destId="{16DD13B5-5D83-464F-A8B4-3EF122DC4F47}" srcOrd="5" destOrd="0" presId="urn:microsoft.com/office/officeart/2008/layout/VerticalAccentList"/>
    <dgm:cxn modelId="{D47FDD83-07AA-4EF2-A570-A70BEFEC7202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>
        <a:noFill/>
        <a:ln>
          <a:noFill/>
        </a:ln>
      </dgm:spPr>
      <dgm:t>
        <a:bodyPr/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C4330896-EEFF-40C7-BCB1-A149BBB574B5}" type="pres">
      <dgm:prSet presAssocID="{7F5660CE-1655-44EF-A646-B8335DF19E9D}" presName="linearFlow" presStyleCnt="0">
        <dgm:presLayoutVars>
          <dgm:dir/>
          <dgm:resizeHandles val="exact"/>
        </dgm:presLayoutVars>
      </dgm:prSet>
      <dgm:spPr/>
    </dgm:pt>
    <dgm:pt modelId="{31BEE259-5899-4620-B582-999FB35C3B58}" type="pres">
      <dgm:prSet presAssocID="{D63C17E8-304E-4B76-8580-E7CBDC794696}" presName="composite" presStyleCnt="0"/>
      <dgm:spPr/>
    </dgm:pt>
    <dgm:pt modelId="{6CADD2EE-3EB1-4BC9-A40E-39484E3318D0}" type="pres">
      <dgm:prSet presAssocID="{D63C17E8-304E-4B76-8580-E7CBDC794696}" presName="imgShp" presStyleLbl="fgImgPlace1" presStyleIdx="0" presStyleCnt="1" custScaleX="32798" custScaleY="32798" custLinFactNeighborX="-82245" custLinFactNeighborY="-270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F8B5D9-A5F5-445F-8B9E-EF0FAF37EFE5}" type="pres">
      <dgm:prSet presAssocID="{D63C17E8-304E-4B76-8580-E7CBDC794696}" presName="txShp" presStyleLbl="node1" presStyleIdx="0" presStyleCnt="1" custFlipVert="1" custScaleX="7965" custScaleY="3220" custLinFactNeighborX="-81359" custLinFactNeighborY="-12308">
        <dgm:presLayoutVars>
          <dgm:bulletEnabled val="1"/>
        </dgm:presLayoutVars>
      </dgm:prSet>
      <dgm:spPr/>
    </dgm:pt>
  </dgm:ptLst>
  <dgm:cxnLst>
    <dgm:cxn modelId="{6C1ECAA0-B639-459D-9234-7CBC95091773}" type="presOf" srcId="{D63C17E8-304E-4B76-8580-E7CBDC794696}" destId="{D9F8B5D9-A5F5-445F-8B9E-EF0FAF37EFE5}" srcOrd="0" destOrd="0" presId="urn:microsoft.com/office/officeart/2005/8/layout/vList3"/>
    <dgm:cxn modelId="{AAB47FA7-E6AD-43FC-92DF-905CC05A848C}" type="presOf" srcId="{7F5660CE-1655-44EF-A646-B8335DF19E9D}" destId="{C4330896-EEFF-40C7-BCB1-A149BBB574B5}" srcOrd="0" destOrd="0" presId="urn:microsoft.com/office/officeart/2005/8/layout/vList3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905144CB-49B9-4825-A952-3C3A3D9CE85E}" type="presParOf" srcId="{C4330896-EEFF-40C7-BCB1-A149BBB574B5}" destId="{31BEE259-5899-4620-B582-999FB35C3B58}" srcOrd="0" destOrd="0" presId="urn:microsoft.com/office/officeart/2005/8/layout/vList3"/>
    <dgm:cxn modelId="{C4ACA6C7-9567-4E1C-97B1-226CBF5CFC04}" type="presParOf" srcId="{31BEE259-5899-4620-B582-999FB35C3B58}" destId="{6CADD2EE-3EB1-4BC9-A40E-39484E3318D0}" srcOrd="0" destOrd="0" presId="urn:microsoft.com/office/officeart/2005/8/layout/vList3"/>
    <dgm:cxn modelId="{AB190193-B224-434E-A25D-FAC77207684D}" type="presParOf" srcId="{31BEE259-5899-4620-B582-999FB35C3B58}" destId="{D9F8B5D9-A5F5-445F-8B9E-EF0FAF37EFE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5660CE-1655-44EF-A646-B8335DF19E9D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63C17E8-304E-4B76-8580-E7CBDC794696}">
      <dgm:prSet custT="1"/>
      <dgm:spPr/>
      <dgm:t>
        <a:bodyPr lIns="0" tIns="0" rIns="0" bIns="7200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endParaRPr lang="th-TH" sz="40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algn="ctr" rtl="1"/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</a:t>
          </a:r>
        </a:p>
      </dgm:t>
    </dgm:pt>
    <dgm:pt modelId="{F4D4112B-E3AB-4FF7-9FE8-7380D07F0915}" type="par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21100AA-BB34-46DD-813F-7FB8B4DC54ED}" type="sibTrans" cxnId="{8962DADB-F6B3-4440-B758-F3D98C521C71}">
      <dgm:prSet/>
      <dgm:spPr/>
      <dgm:t>
        <a:bodyPr/>
        <a:lstStyle/>
        <a:p>
          <a:pPr algn="ctr"/>
          <a:endParaRPr lang="th-TH"/>
        </a:p>
      </dgm:t>
    </dgm:pt>
    <dgm:pt modelId="{BD7B7D9B-63D6-4AEB-9FC0-959C6546F510}" type="pres">
      <dgm:prSet presAssocID="{7F5660CE-1655-44EF-A646-B8335DF19E9D}" presName="Name0" presStyleCnt="0">
        <dgm:presLayoutVars>
          <dgm:chMax/>
          <dgm:chPref/>
          <dgm:dir/>
        </dgm:presLayoutVars>
      </dgm:prSet>
      <dgm:spPr/>
    </dgm:pt>
    <dgm:pt modelId="{99357B74-3858-4C3D-BC1D-25EDE6419F79}" type="pres">
      <dgm:prSet presAssocID="{D63C17E8-304E-4B76-8580-E7CBDC794696}" presName="parenttextcomposite" presStyleCnt="0"/>
      <dgm:spPr/>
    </dgm:pt>
    <dgm:pt modelId="{BF272824-9639-417C-AEE2-2FB6F6D8A6B2}" type="pres">
      <dgm:prSet presAssocID="{D63C17E8-304E-4B76-8580-E7CBDC794696}" presName="parenttext" presStyleLbl="revTx" presStyleIdx="0" presStyleCnt="1" custScaleX="101109" custScaleY="121000" custLinFactNeighborX="-1240" custLinFactNeighborY="-5371">
        <dgm:presLayoutVars>
          <dgm:chMax/>
          <dgm:chPref val="2"/>
          <dgm:bulletEnabled val="1"/>
        </dgm:presLayoutVars>
      </dgm:prSet>
      <dgm:spPr/>
    </dgm:pt>
    <dgm:pt modelId="{12F0BE04-AA68-46D0-8DAE-B7B4611E83AA}" type="pres">
      <dgm:prSet presAssocID="{D63C17E8-304E-4B76-8580-E7CBDC794696}" presName="parallelogramComposite" presStyleCnt="0"/>
      <dgm:spPr/>
    </dgm:pt>
    <dgm:pt modelId="{CFC14655-C72A-4B07-96D2-6546BC9847EC}" type="pres">
      <dgm:prSet presAssocID="{D63C17E8-304E-4B76-8580-E7CBDC794696}" presName="parallelogram1" presStyleLbl="alignNode1" presStyleIdx="0" presStyleCnt="7"/>
      <dgm:spPr/>
    </dgm:pt>
    <dgm:pt modelId="{53AC2FA9-FF90-4EBD-B5CF-95D3A44E0CDE}" type="pres">
      <dgm:prSet presAssocID="{D63C17E8-304E-4B76-8580-E7CBDC794696}" presName="parallelogram2" presStyleLbl="alignNode1" presStyleIdx="1" presStyleCnt="7"/>
      <dgm:spPr/>
    </dgm:pt>
    <dgm:pt modelId="{2B63758C-478A-4B35-BF3C-50A84C06E74D}" type="pres">
      <dgm:prSet presAssocID="{D63C17E8-304E-4B76-8580-E7CBDC794696}" presName="parallelogram3" presStyleLbl="alignNode1" presStyleIdx="2" presStyleCnt="7"/>
      <dgm:spPr/>
    </dgm:pt>
    <dgm:pt modelId="{DFD1AFEA-974E-4940-881D-00B5F4CC08D0}" type="pres">
      <dgm:prSet presAssocID="{D63C17E8-304E-4B76-8580-E7CBDC794696}" presName="parallelogram4" presStyleLbl="alignNode1" presStyleIdx="3" presStyleCnt="7"/>
      <dgm:spPr/>
    </dgm:pt>
    <dgm:pt modelId="{810AB064-7D35-49A1-A75D-562E968295CA}" type="pres">
      <dgm:prSet presAssocID="{D63C17E8-304E-4B76-8580-E7CBDC794696}" presName="parallelogram5" presStyleLbl="alignNode1" presStyleIdx="4" presStyleCnt="7"/>
      <dgm:spPr/>
    </dgm:pt>
    <dgm:pt modelId="{16DD13B5-5D83-464F-A8B4-3EF122DC4F47}" type="pres">
      <dgm:prSet presAssocID="{D63C17E8-304E-4B76-8580-E7CBDC794696}" presName="parallelogram6" presStyleLbl="alignNode1" presStyleIdx="5" presStyleCnt="7"/>
      <dgm:spPr/>
    </dgm:pt>
    <dgm:pt modelId="{D64EF461-1E16-433A-9A5E-12556C4E8967}" type="pres">
      <dgm:prSet presAssocID="{D63C17E8-304E-4B76-8580-E7CBDC794696}" presName="parallelogram7" presStyleLbl="alignNode1" presStyleIdx="6" presStyleCnt="7"/>
      <dgm:spPr/>
    </dgm:pt>
  </dgm:ptLst>
  <dgm:cxnLst>
    <dgm:cxn modelId="{8640DA39-2CAB-4A57-9733-0F19640EBC0A}" type="presOf" srcId="{7F5660CE-1655-44EF-A646-B8335DF19E9D}" destId="{BD7B7D9B-63D6-4AEB-9FC0-959C6546F510}" srcOrd="0" destOrd="0" presId="urn:microsoft.com/office/officeart/2008/layout/VerticalAccentList"/>
    <dgm:cxn modelId="{D1126195-6C96-4416-8717-2B107B498459}" type="presOf" srcId="{D63C17E8-304E-4B76-8580-E7CBDC794696}" destId="{BF272824-9639-417C-AEE2-2FB6F6D8A6B2}" srcOrd="0" destOrd="0" presId="urn:microsoft.com/office/officeart/2008/layout/VerticalAccentList"/>
    <dgm:cxn modelId="{8962DADB-F6B3-4440-B758-F3D98C521C71}" srcId="{7F5660CE-1655-44EF-A646-B8335DF19E9D}" destId="{D63C17E8-304E-4B76-8580-E7CBDC794696}" srcOrd="0" destOrd="0" parTransId="{F4D4112B-E3AB-4FF7-9FE8-7380D07F0915}" sibTransId="{B21100AA-BB34-46DD-813F-7FB8B4DC54ED}"/>
    <dgm:cxn modelId="{FF3FDDBE-DC95-46B3-B8E0-5F661A5A4092}" type="presParOf" srcId="{BD7B7D9B-63D6-4AEB-9FC0-959C6546F510}" destId="{99357B74-3858-4C3D-BC1D-25EDE6419F79}" srcOrd="0" destOrd="0" presId="urn:microsoft.com/office/officeart/2008/layout/VerticalAccentList"/>
    <dgm:cxn modelId="{FE7A7EDA-2829-45D9-999F-3CA4C7FCC802}" type="presParOf" srcId="{99357B74-3858-4C3D-BC1D-25EDE6419F79}" destId="{BF272824-9639-417C-AEE2-2FB6F6D8A6B2}" srcOrd="0" destOrd="0" presId="urn:microsoft.com/office/officeart/2008/layout/VerticalAccentList"/>
    <dgm:cxn modelId="{06D6D8DD-854E-4BAE-B910-F5FA5FC3F55F}" type="presParOf" srcId="{BD7B7D9B-63D6-4AEB-9FC0-959C6546F510}" destId="{12F0BE04-AA68-46D0-8DAE-B7B4611E83AA}" srcOrd="1" destOrd="0" presId="urn:microsoft.com/office/officeart/2008/layout/VerticalAccentList"/>
    <dgm:cxn modelId="{463F3E1A-F12D-40F5-962E-A3FECAE2CC1F}" type="presParOf" srcId="{12F0BE04-AA68-46D0-8DAE-B7B4611E83AA}" destId="{CFC14655-C72A-4B07-96D2-6546BC9847EC}" srcOrd="0" destOrd="0" presId="urn:microsoft.com/office/officeart/2008/layout/VerticalAccentList"/>
    <dgm:cxn modelId="{CF5120B7-9327-4DAA-BE40-79DF2A0A33C5}" type="presParOf" srcId="{12F0BE04-AA68-46D0-8DAE-B7B4611E83AA}" destId="{53AC2FA9-FF90-4EBD-B5CF-95D3A44E0CDE}" srcOrd="1" destOrd="0" presId="urn:microsoft.com/office/officeart/2008/layout/VerticalAccentList"/>
    <dgm:cxn modelId="{A1901D5A-BF98-4C31-BAD8-EFC8B06B28F6}" type="presParOf" srcId="{12F0BE04-AA68-46D0-8DAE-B7B4611E83AA}" destId="{2B63758C-478A-4B35-BF3C-50A84C06E74D}" srcOrd="2" destOrd="0" presId="urn:microsoft.com/office/officeart/2008/layout/VerticalAccentList"/>
    <dgm:cxn modelId="{9E4832E8-ABF9-4BDA-BD66-BB5F2AD16028}" type="presParOf" srcId="{12F0BE04-AA68-46D0-8DAE-B7B4611E83AA}" destId="{DFD1AFEA-974E-4940-881D-00B5F4CC08D0}" srcOrd="3" destOrd="0" presId="urn:microsoft.com/office/officeart/2008/layout/VerticalAccentList"/>
    <dgm:cxn modelId="{B53FAFB6-55B1-4325-BFF2-531123982D17}" type="presParOf" srcId="{12F0BE04-AA68-46D0-8DAE-B7B4611E83AA}" destId="{810AB064-7D35-49A1-A75D-562E968295CA}" srcOrd="4" destOrd="0" presId="urn:microsoft.com/office/officeart/2008/layout/VerticalAccentList"/>
    <dgm:cxn modelId="{1BA1D6BE-271D-4E21-92B7-872907238AF9}" type="presParOf" srcId="{12F0BE04-AA68-46D0-8DAE-B7B4611E83AA}" destId="{16DD13B5-5D83-464F-A8B4-3EF122DC4F47}" srcOrd="5" destOrd="0" presId="urn:microsoft.com/office/officeart/2008/layout/VerticalAccentList"/>
    <dgm:cxn modelId="{7C4114DE-A37D-40A6-BC69-71120BE23100}" type="presParOf" srcId="{12F0BE04-AA68-46D0-8DAE-B7B4611E83AA}" destId="{D64EF461-1E16-433A-9A5E-12556C4E896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935E1-2F12-46C9-84B9-C4F2C4613BBD}">
      <dsp:nvSpPr>
        <dsp:cNvPr id="0" name=""/>
        <dsp:cNvSpPr/>
      </dsp:nvSpPr>
      <dsp:spPr>
        <a:xfrm rot="10800000">
          <a:off x="1173003" y="633192"/>
          <a:ext cx="6660013" cy="720004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2011" tIns="137160" rIns="256032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cap="all" spc="0" dirty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ความเป็นมาและความสำคัญของปัญหา</a:t>
          </a:r>
        </a:p>
      </dsp:txBody>
      <dsp:txXfrm rot="10800000">
        <a:off x="1353004" y="633192"/>
        <a:ext cx="6480012" cy="720004"/>
      </dsp:txXfrm>
    </dsp:sp>
    <dsp:sp modelId="{E2E30BE1-6F47-4407-8770-93502AF763E4}">
      <dsp:nvSpPr>
        <dsp:cNvPr id="0" name=""/>
        <dsp:cNvSpPr/>
      </dsp:nvSpPr>
      <dsp:spPr>
        <a:xfrm>
          <a:off x="1016457" y="416222"/>
          <a:ext cx="1089225" cy="10957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dk2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8B5D9-A5F5-445F-8B9E-EF0FAF37EFE5}">
      <dsp:nvSpPr>
        <dsp:cNvPr id="0" name=""/>
        <dsp:cNvSpPr/>
      </dsp:nvSpPr>
      <dsp:spPr>
        <a:xfrm rot="10800000" flipV="1">
          <a:off x="764798" y="792095"/>
          <a:ext cx="362336" cy="70687"/>
        </a:xfrm>
        <a:prstGeom prst="homePlate">
          <a:avLst/>
        </a:prstGeom>
        <a:noFill/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8050" tIns="152400" rIns="28448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 rot="10800000">
        <a:off x="782470" y="792095"/>
        <a:ext cx="344664" cy="70687"/>
      </dsp:txXfrm>
    </dsp:sp>
    <dsp:sp modelId="{6CADD2EE-3EB1-4BC9-A40E-39484E3318D0}">
      <dsp:nvSpPr>
        <dsp:cNvPr id="0" name=""/>
        <dsp:cNvSpPr/>
      </dsp:nvSpPr>
      <dsp:spPr>
        <a:xfrm>
          <a:off x="207024" y="180011"/>
          <a:ext cx="720002" cy="7200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62949" y="27941"/>
          <a:ext cx="6777812" cy="67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 (ต่อ)</a:t>
          </a:r>
        </a:p>
      </dsp:txBody>
      <dsp:txXfrm>
        <a:off x="62949" y="27941"/>
        <a:ext cx="6777812" cy="678947"/>
      </dsp:txXfrm>
    </dsp:sp>
    <dsp:sp modelId="{CFC14655-C72A-4B07-96D2-6546BC9847EC}">
      <dsp:nvSpPr>
        <dsp:cNvPr id="0" name=""/>
        <dsp:cNvSpPr/>
      </dsp:nvSpPr>
      <dsp:spPr>
        <a:xfrm>
          <a:off x="139485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034822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930158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825494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720831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4616167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5511503" y="737026"/>
          <a:ext cx="845987" cy="140997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211817" y="248250"/>
          <a:ext cx="4998807" cy="54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วัตถุประสงค์ของการวิจัย</a:t>
          </a:r>
        </a:p>
      </dsp:txBody>
      <dsp:txXfrm>
        <a:off x="211817" y="248250"/>
        <a:ext cx="4998807" cy="543837"/>
      </dsp:txXfrm>
    </dsp:sp>
    <dsp:sp modelId="{CFC14655-C72A-4B07-96D2-6546BC9847EC}">
      <dsp:nvSpPr>
        <dsp:cNvPr id="0" name=""/>
        <dsp:cNvSpPr/>
      </dsp:nvSpPr>
      <dsp:spPr>
        <a:xfrm>
          <a:off x="2499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94758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6452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342887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040537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738188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435838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55A93-21F7-4867-BC7B-ACAC51275E00}">
      <dsp:nvSpPr>
        <dsp:cNvPr id="0" name=""/>
        <dsp:cNvSpPr/>
      </dsp:nvSpPr>
      <dsp:spPr>
        <a:xfrm>
          <a:off x="0" y="0"/>
          <a:ext cx="5121866" cy="512186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4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F2BDC8-3908-4B89-B787-14B8E3282C3C}">
      <dsp:nvSpPr>
        <dsp:cNvPr id="0" name=""/>
        <dsp:cNvSpPr/>
      </dsp:nvSpPr>
      <dsp:spPr>
        <a:xfrm>
          <a:off x="2560933" y="0"/>
          <a:ext cx="6152035" cy="5121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เพื่อวิเคราะห์และออกแบบร้านโทรศัพท์มือถือ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2560933" y="0"/>
        <a:ext cx="6152035" cy="1088396"/>
      </dsp:txXfrm>
    </dsp:sp>
    <dsp:sp modelId="{818FDB79-7987-4A09-B448-F890CEF105A7}">
      <dsp:nvSpPr>
        <dsp:cNvPr id="0" name=""/>
        <dsp:cNvSpPr/>
      </dsp:nvSpPr>
      <dsp:spPr>
        <a:xfrm>
          <a:off x="672244" y="1088396"/>
          <a:ext cx="3777376" cy="377737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6807678"/>
                <a:satOff val="-7995"/>
                <a:lumOff val="3072"/>
                <a:alphaOff val="0"/>
                <a:shade val="22000"/>
                <a:satMod val="160000"/>
              </a:schemeClr>
              <a:schemeClr val="accent4">
                <a:hueOff val="6807678"/>
                <a:satOff val="-7995"/>
                <a:lumOff val="307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6807678"/>
              <a:satOff val="-7995"/>
              <a:lumOff val="3072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EC7A9C-F174-45D7-96F2-2EB573FE5381}">
      <dsp:nvSpPr>
        <dsp:cNvPr id="0" name=""/>
        <dsp:cNvSpPr/>
      </dsp:nvSpPr>
      <dsp:spPr>
        <a:xfrm>
          <a:off x="2560933" y="1088396"/>
          <a:ext cx="6152035" cy="3777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เพื่อพัฒนาโปรแกรมประยุกต์สำหรับบริหารงานร้านโทรศัพท์มือถือ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2560933" y="1088396"/>
        <a:ext cx="6152035" cy="1088396"/>
      </dsp:txXfrm>
    </dsp:sp>
    <dsp:sp modelId="{AEF5AB40-1E61-471D-B800-93A69FCFAED8}">
      <dsp:nvSpPr>
        <dsp:cNvPr id="0" name=""/>
        <dsp:cNvSpPr/>
      </dsp:nvSpPr>
      <dsp:spPr>
        <a:xfrm>
          <a:off x="1344489" y="2176793"/>
          <a:ext cx="2432886" cy="243288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3615356"/>
                <a:satOff val="-15991"/>
                <a:lumOff val="6144"/>
                <a:alphaOff val="0"/>
                <a:shade val="22000"/>
                <a:satMod val="160000"/>
              </a:schemeClr>
              <a:schemeClr val="accent4">
                <a:hueOff val="13615356"/>
                <a:satOff val="-15991"/>
                <a:lumOff val="614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13615356"/>
              <a:satOff val="-15991"/>
              <a:lumOff val="6144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8A3752-B216-42CC-B5AA-81962F78C64C}">
      <dsp:nvSpPr>
        <dsp:cNvPr id="0" name=""/>
        <dsp:cNvSpPr/>
      </dsp:nvSpPr>
      <dsp:spPr>
        <a:xfrm>
          <a:off x="2560933" y="2176793"/>
          <a:ext cx="6152035" cy="24328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เพื่อหาประสิทธิภาพความพึงพอใจในการใช้งานระบบร้านโทรศัพท์มือถือ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2560933" y="2176793"/>
        <a:ext cx="6152035" cy="1088396"/>
      </dsp:txXfrm>
    </dsp:sp>
    <dsp:sp modelId="{D9CEA04D-69F2-40F7-AC14-E0760F6D3DE7}">
      <dsp:nvSpPr>
        <dsp:cNvPr id="0" name=""/>
        <dsp:cNvSpPr/>
      </dsp:nvSpPr>
      <dsp:spPr>
        <a:xfrm>
          <a:off x="2016734" y="3265189"/>
          <a:ext cx="1088396" cy="1088396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shade val="22000"/>
                <a:satMod val="160000"/>
              </a:schemeClr>
              <a:schemeClr val="accent4">
                <a:hueOff val="20423033"/>
                <a:satOff val="-23986"/>
                <a:lumOff val="921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4">
              <a:hueOff val="20423033"/>
              <a:satOff val="-23986"/>
              <a:lumOff val="9216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EA88A9-72C8-48AB-9D06-770429C826B7}">
      <dsp:nvSpPr>
        <dsp:cNvPr id="0" name=""/>
        <dsp:cNvSpPr/>
      </dsp:nvSpPr>
      <dsp:spPr>
        <a:xfrm>
          <a:off x="2560933" y="3265189"/>
          <a:ext cx="6152035" cy="1088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เพื่อศึกษาการวิเคราะห์และออกแบบระบบสำหรับบริหารร้านได้อย่างเหมาะสม</a:t>
          </a:r>
          <a:endParaRPr lang="th-TH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2560933" y="3265189"/>
        <a:ext cx="6152035" cy="1088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211817" y="248250"/>
          <a:ext cx="4998807" cy="54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ขอบเขตของการศึกษา</a:t>
          </a:r>
        </a:p>
      </dsp:txBody>
      <dsp:txXfrm>
        <a:off x="211817" y="248250"/>
        <a:ext cx="4998807" cy="543837"/>
      </dsp:txXfrm>
    </dsp:sp>
    <dsp:sp modelId="{CFC14655-C72A-4B07-96D2-6546BC9847EC}">
      <dsp:nvSpPr>
        <dsp:cNvPr id="0" name=""/>
        <dsp:cNvSpPr/>
      </dsp:nvSpPr>
      <dsp:spPr>
        <a:xfrm>
          <a:off x="2499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94758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6452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342887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040537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738188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435838" y="685037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F9074-D797-4F3B-993F-90447FE90CCB}">
      <dsp:nvSpPr>
        <dsp:cNvPr id="0" name=""/>
        <dsp:cNvSpPr/>
      </dsp:nvSpPr>
      <dsp:spPr>
        <a:xfrm>
          <a:off x="3835513" y="2376264"/>
          <a:ext cx="386737" cy="207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368" y="0"/>
              </a:lnTo>
              <a:lnTo>
                <a:pt x="193368" y="2078715"/>
              </a:lnTo>
              <a:lnTo>
                <a:pt x="386737" y="207871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156ABE9-9D98-410E-B60C-143A0BB2BACA}">
      <dsp:nvSpPr>
        <dsp:cNvPr id="0" name=""/>
        <dsp:cNvSpPr/>
      </dsp:nvSpPr>
      <dsp:spPr>
        <a:xfrm>
          <a:off x="3835513" y="2376264"/>
          <a:ext cx="386737" cy="124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368" y="0"/>
              </a:lnTo>
              <a:lnTo>
                <a:pt x="193368" y="1247229"/>
              </a:lnTo>
              <a:lnTo>
                <a:pt x="386737" y="124722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3324B3B-B0F7-4485-837D-0B2DC1675DFC}">
      <dsp:nvSpPr>
        <dsp:cNvPr id="0" name=""/>
        <dsp:cNvSpPr/>
      </dsp:nvSpPr>
      <dsp:spPr>
        <a:xfrm>
          <a:off x="3835513" y="2376264"/>
          <a:ext cx="386737" cy="41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368" y="0"/>
              </a:lnTo>
              <a:lnTo>
                <a:pt x="193368" y="415743"/>
              </a:lnTo>
              <a:lnTo>
                <a:pt x="386737" y="41574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5E1729E-B36D-44C8-8958-119CF91E7F67}">
      <dsp:nvSpPr>
        <dsp:cNvPr id="0" name=""/>
        <dsp:cNvSpPr/>
      </dsp:nvSpPr>
      <dsp:spPr>
        <a:xfrm>
          <a:off x="3835513" y="1960520"/>
          <a:ext cx="386737" cy="415743"/>
        </a:xfrm>
        <a:custGeom>
          <a:avLst/>
          <a:gdLst/>
          <a:ahLst/>
          <a:cxnLst/>
          <a:rect l="0" t="0" r="0" b="0"/>
          <a:pathLst>
            <a:path>
              <a:moveTo>
                <a:pt x="0" y="415743"/>
              </a:moveTo>
              <a:lnTo>
                <a:pt x="193368" y="415743"/>
              </a:lnTo>
              <a:lnTo>
                <a:pt x="193368" y="0"/>
              </a:lnTo>
              <a:lnTo>
                <a:pt x="386737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F973B13-70A0-4217-90BF-DA3A96B4217A}">
      <dsp:nvSpPr>
        <dsp:cNvPr id="0" name=""/>
        <dsp:cNvSpPr/>
      </dsp:nvSpPr>
      <dsp:spPr>
        <a:xfrm>
          <a:off x="3835513" y="1129034"/>
          <a:ext cx="386737" cy="1247229"/>
        </a:xfrm>
        <a:custGeom>
          <a:avLst/>
          <a:gdLst/>
          <a:ahLst/>
          <a:cxnLst/>
          <a:rect l="0" t="0" r="0" b="0"/>
          <a:pathLst>
            <a:path>
              <a:moveTo>
                <a:pt x="0" y="1247229"/>
              </a:moveTo>
              <a:lnTo>
                <a:pt x="193368" y="1247229"/>
              </a:lnTo>
              <a:lnTo>
                <a:pt x="193368" y="0"/>
              </a:lnTo>
              <a:lnTo>
                <a:pt x="386737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C0E383D-85D5-4566-90A5-C8D8E7A21370}">
      <dsp:nvSpPr>
        <dsp:cNvPr id="0" name=""/>
        <dsp:cNvSpPr/>
      </dsp:nvSpPr>
      <dsp:spPr>
        <a:xfrm>
          <a:off x="3835513" y="297548"/>
          <a:ext cx="386737" cy="2078715"/>
        </a:xfrm>
        <a:custGeom>
          <a:avLst/>
          <a:gdLst/>
          <a:ahLst/>
          <a:cxnLst/>
          <a:rect l="0" t="0" r="0" b="0"/>
          <a:pathLst>
            <a:path>
              <a:moveTo>
                <a:pt x="0" y="2078715"/>
              </a:moveTo>
              <a:lnTo>
                <a:pt x="193368" y="2078715"/>
              </a:lnTo>
              <a:lnTo>
                <a:pt x="193368" y="0"/>
              </a:lnTo>
              <a:lnTo>
                <a:pt x="386737" y="0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51AA512E-0845-4721-A9BE-9761D683A002}">
      <dsp:nvSpPr>
        <dsp:cNvPr id="0" name=""/>
        <dsp:cNvSpPr/>
      </dsp:nvSpPr>
      <dsp:spPr>
        <a:xfrm>
          <a:off x="488956" y="2081376"/>
          <a:ext cx="3346557" cy="5897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>
          <a:solidFill>
            <a:schemeClr val="tx1">
              <a:lumMod val="95000"/>
              <a:lumOff val="5000"/>
            </a:schemeClr>
          </a:solidFill>
          <a:prstDash val="sysDot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ขอบเขตของการศึกษา</a:t>
          </a:r>
        </a:p>
      </dsp:txBody>
      <dsp:txXfrm>
        <a:off x="488956" y="2081376"/>
        <a:ext cx="3346557" cy="589775"/>
      </dsp:txXfrm>
    </dsp:sp>
    <dsp:sp modelId="{02C32FDB-947E-4473-BF89-A7C293C6208E}">
      <dsp:nvSpPr>
        <dsp:cNvPr id="0" name=""/>
        <dsp:cNvSpPr/>
      </dsp:nvSpPr>
      <dsp:spPr>
        <a:xfrm>
          <a:off x="4222251" y="2661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การจัดการข้อมูลหลัก</a:t>
          </a:r>
        </a:p>
      </dsp:txBody>
      <dsp:txXfrm>
        <a:off x="4222251" y="2661"/>
        <a:ext cx="3101752" cy="589775"/>
      </dsp:txXfrm>
    </dsp:sp>
    <dsp:sp modelId="{200BFCD4-C05D-41EA-AC40-0C9214177FF2}">
      <dsp:nvSpPr>
        <dsp:cNvPr id="0" name=""/>
        <dsp:cNvSpPr/>
      </dsp:nvSpPr>
      <dsp:spPr>
        <a:xfrm>
          <a:off x="4222251" y="834147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. ฐานข้อมูลลูกค้า</a:t>
          </a:r>
        </a:p>
      </dsp:txBody>
      <dsp:txXfrm>
        <a:off x="4222251" y="834147"/>
        <a:ext cx="3101752" cy="589775"/>
      </dsp:txXfrm>
    </dsp:sp>
    <dsp:sp modelId="{D19C3025-A9A7-44A8-AD78-72BD24054F7A}">
      <dsp:nvSpPr>
        <dsp:cNvPr id="0" name=""/>
        <dsp:cNvSpPr/>
      </dsp:nvSpPr>
      <dsp:spPr>
        <a:xfrm>
          <a:off x="4222251" y="1665633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คลังสินค้า</a:t>
          </a:r>
        </a:p>
      </dsp:txBody>
      <dsp:txXfrm>
        <a:off x="4222251" y="1665633"/>
        <a:ext cx="3101752" cy="589775"/>
      </dsp:txXfrm>
    </dsp:sp>
    <dsp:sp modelId="{9CEF02F8-1B34-4985-9FE2-2CDC78BFEF51}">
      <dsp:nvSpPr>
        <dsp:cNvPr id="0" name=""/>
        <dsp:cNvSpPr/>
      </dsp:nvSpPr>
      <dsp:spPr>
        <a:xfrm>
          <a:off x="4222251" y="2497119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ขายสินค้า</a:t>
          </a:r>
        </a:p>
      </dsp:txBody>
      <dsp:txXfrm>
        <a:off x="4222251" y="2497119"/>
        <a:ext cx="3101752" cy="589775"/>
      </dsp:txXfrm>
    </dsp:sp>
    <dsp:sp modelId="{7FBBCC7B-6B16-493A-8908-46EB5ACA6F22}">
      <dsp:nvSpPr>
        <dsp:cNvPr id="0" name=""/>
        <dsp:cNvSpPr/>
      </dsp:nvSpPr>
      <dsp:spPr>
        <a:xfrm>
          <a:off x="4222251" y="3328605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5. ซ่อมสินค้า</a:t>
          </a:r>
        </a:p>
      </dsp:txBody>
      <dsp:txXfrm>
        <a:off x="4222251" y="3328605"/>
        <a:ext cx="3101752" cy="589775"/>
      </dsp:txXfrm>
    </dsp:sp>
    <dsp:sp modelId="{0D562688-A9B2-44B2-A595-8D3A3216760B}">
      <dsp:nvSpPr>
        <dsp:cNvPr id="0" name=""/>
        <dsp:cNvSpPr/>
      </dsp:nvSpPr>
      <dsp:spPr>
        <a:xfrm>
          <a:off x="4222251" y="4160091"/>
          <a:ext cx="3101752" cy="58977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6</a:t>
          </a: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. จัดทำรายงาน</a:t>
          </a:r>
        </a:p>
      </dsp:txBody>
      <dsp:txXfrm>
        <a:off x="4222251" y="4160091"/>
        <a:ext cx="3101752" cy="5897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296750" y="118724"/>
          <a:ext cx="3160264" cy="54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ผลที่คาดว่าจะได้รับ</a:t>
          </a:r>
        </a:p>
      </dsp:txBody>
      <dsp:txXfrm>
        <a:off x="296750" y="118724"/>
        <a:ext cx="3160264" cy="541259"/>
      </dsp:txXfrm>
    </dsp:sp>
    <dsp:sp modelId="{CFC14655-C72A-4B07-96D2-6546BC9847EC}">
      <dsp:nvSpPr>
        <dsp:cNvPr id="0" name=""/>
        <dsp:cNvSpPr/>
      </dsp:nvSpPr>
      <dsp:spPr>
        <a:xfrm>
          <a:off x="325240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019583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713925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408268" y="684008"/>
          <a:ext cx="656071" cy="109345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102610" y="684008"/>
          <a:ext cx="656071" cy="109345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796953" y="684008"/>
          <a:ext cx="656071" cy="109345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491295" y="684008"/>
          <a:ext cx="656071" cy="109345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FEEFE-C958-4580-9AE6-8D90E9A19FC7}">
      <dsp:nvSpPr>
        <dsp:cNvPr id="0" name=""/>
        <dsp:cNvSpPr/>
      </dsp:nvSpPr>
      <dsp:spPr>
        <a:xfrm>
          <a:off x="0" y="534874"/>
          <a:ext cx="8496028" cy="579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B830C-5064-40BA-ABAA-5B37F849EF4E}">
      <dsp:nvSpPr>
        <dsp:cNvPr id="0" name=""/>
        <dsp:cNvSpPr/>
      </dsp:nvSpPr>
      <dsp:spPr>
        <a:xfrm>
          <a:off x="427448" y="47794"/>
          <a:ext cx="7385924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</a:t>
          </a:r>
          <a:r>
            <a:rPr lang="th-TH" sz="28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เพื่อวิเคราะห์และออกแบบระบบที่ใช้ในการแก้ปัญหาร้านโทรศัพท์มือถือได้อย่างเหมาะสม</a:t>
          </a:r>
        </a:p>
      </dsp:txBody>
      <dsp:txXfrm>
        <a:off x="475003" y="95349"/>
        <a:ext cx="7290814" cy="879050"/>
      </dsp:txXfrm>
    </dsp:sp>
    <dsp:sp modelId="{CE60E116-D77D-4745-BDFD-0E0958A4FF9E}">
      <dsp:nvSpPr>
        <dsp:cNvPr id="0" name=""/>
        <dsp:cNvSpPr/>
      </dsp:nvSpPr>
      <dsp:spPr>
        <a:xfrm>
          <a:off x="0" y="1779663"/>
          <a:ext cx="8496028" cy="579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65950-88F6-45E0-B3C9-5F5728124028}">
      <dsp:nvSpPr>
        <dsp:cNvPr id="0" name=""/>
        <dsp:cNvSpPr/>
      </dsp:nvSpPr>
      <dsp:spPr>
        <a:xfrm>
          <a:off x="427448" y="1292583"/>
          <a:ext cx="7385924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807678"/>
                <a:satOff val="-7995"/>
                <a:lumOff val="3072"/>
                <a:alphaOff val="0"/>
                <a:tint val="30000"/>
                <a:satMod val="300000"/>
              </a:schemeClr>
              <a:schemeClr val="accent4">
                <a:hueOff val="6807678"/>
                <a:satOff val="-7995"/>
                <a:lumOff val="307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เพื่อสร้างระบบบริหารร้านโดยให้มีประสิทธิภาพครอบคลุมการทำงานมากยิ่งขึ้นในทุกๆ ด้าน</a:t>
          </a:r>
          <a:endParaRPr lang="th-TH" sz="28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475003" y="1340138"/>
        <a:ext cx="7290814" cy="879050"/>
      </dsp:txXfrm>
    </dsp:sp>
    <dsp:sp modelId="{4FEAE8F9-C3FD-4430-A74C-4B44A248A50B}">
      <dsp:nvSpPr>
        <dsp:cNvPr id="0" name=""/>
        <dsp:cNvSpPr/>
      </dsp:nvSpPr>
      <dsp:spPr>
        <a:xfrm>
          <a:off x="0" y="3024452"/>
          <a:ext cx="8496028" cy="579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B493-CB61-4C8A-97C7-B8FCA6BE986A}">
      <dsp:nvSpPr>
        <dsp:cNvPr id="0" name=""/>
        <dsp:cNvSpPr/>
      </dsp:nvSpPr>
      <dsp:spPr>
        <a:xfrm>
          <a:off x="427448" y="2537372"/>
          <a:ext cx="7385924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615356"/>
                <a:satOff val="-15991"/>
                <a:lumOff val="6144"/>
                <a:alphaOff val="0"/>
                <a:tint val="30000"/>
                <a:satMod val="300000"/>
              </a:schemeClr>
              <a:schemeClr val="accent4">
                <a:hueOff val="13615356"/>
                <a:satOff val="-15991"/>
                <a:lumOff val="614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ผู้ศึกษาสามารถนำความรู้ไปประยุกต์ใช้หรือต่อยอดระบบให้พัฒนาก้าวหน้าต่อไปอีกได้</a:t>
          </a:r>
          <a:endParaRPr lang="th-TH" sz="28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475003" y="2584927"/>
        <a:ext cx="7290814" cy="879050"/>
      </dsp:txXfrm>
    </dsp:sp>
    <dsp:sp modelId="{360C0A3E-89FD-46CE-866D-0170B69E9C24}">
      <dsp:nvSpPr>
        <dsp:cNvPr id="0" name=""/>
        <dsp:cNvSpPr/>
      </dsp:nvSpPr>
      <dsp:spPr>
        <a:xfrm>
          <a:off x="0" y="4269240"/>
          <a:ext cx="8496028" cy="5795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220D7-6727-40E3-9B1B-F7F80E1B73BF}">
      <dsp:nvSpPr>
        <dsp:cNvPr id="0" name=""/>
        <dsp:cNvSpPr/>
      </dsp:nvSpPr>
      <dsp:spPr>
        <a:xfrm>
          <a:off x="427448" y="3782160"/>
          <a:ext cx="7385924" cy="9741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20423033"/>
                <a:satOff val="-23986"/>
                <a:lumOff val="9216"/>
                <a:alphaOff val="0"/>
                <a:tint val="30000"/>
                <a:satMod val="300000"/>
              </a:schemeClr>
              <a:schemeClr val="accent4">
                <a:hueOff val="20423033"/>
                <a:satOff val="-23986"/>
                <a:lumOff val="921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6695" tIns="0" rIns="22669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sz="2800" b="1" kern="120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ผู้ใช้งานโปรแกรมมีความพึงพอใจ</a:t>
          </a:r>
          <a:endParaRPr lang="th-TH" sz="28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475003" y="3829715"/>
        <a:ext cx="7290814" cy="879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259551" y="118724"/>
          <a:ext cx="4896525" cy="54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เอกสารและงานวิจัยที่เกี่ยวข้อง</a:t>
          </a:r>
        </a:p>
      </dsp:txBody>
      <dsp:txXfrm>
        <a:off x="259551" y="118724"/>
        <a:ext cx="4896525" cy="541259"/>
      </dsp:txXfrm>
    </dsp:sp>
    <dsp:sp modelId="{CFC14655-C72A-4B07-96D2-6546BC9847EC}">
      <dsp:nvSpPr>
        <dsp:cNvPr id="0" name=""/>
        <dsp:cNvSpPr/>
      </dsp:nvSpPr>
      <dsp:spPr>
        <a:xfrm>
          <a:off x="288041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982383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676726" y="684008"/>
          <a:ext cx="656071" cy="10934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371068" y="684008"/>
          <a:ext cx="656071" cy="109345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065411" y="684008"/>
          <a:ext cx="656071" cy="109345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759753" y="684008"/>
          <a:ext cx="656071" cy="109345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454096" y="684008"/>
          <a:ext cx="656071" cy="109345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FEEFE-C958-4580-9AE6-8D90E9A19FC7}">
      <dsp:nvSpPr>
        <dsp:cNvPr id="0" name=""/>
        <dsp:cNvSpPr/>
      </dsp:nvSpPr>
      <dsp:spPr>
        <a:xfrm>
          <a:off x="0" y="814051"/>
          <a:ext cx="8613934" cy="358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60000"/>
              <a:satMod val="110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B830C-5064-40BA-ABAA-5B37F849EF4E}">
      <dsp:nvSpPr>
        <dsp:cNvPr id="0" name=""/>
        <dsp:cNvSpPr/>
      </dsp:nvSpPr>
      <dsp:spPr>
        <a:xfrm>
          <a:off x="276851" y="264752"/>
          <a:ext cx="8270828" cy="6348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9841" tIns="0" rIns="229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1. </a:t>
          </a:r>
          <a:r>
            <a:rPr lang="th-TH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ระบบการขายสินค้าผ้าไทย (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Thai Clothing Sales System</a:t>
          </a:r>
          <a:r>
            <a:rPr lang="th-TH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) 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ยุพดี ทองโคตร</a:t>
          </a:r>
          <a:endParaRPr lang="th-TH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307840" y="295741"/>
        <a:ext cx="8208850" cy="572834"/>
      </dsp:txXfrm>
    </dsp:sp>
    <dsp:sp modelId="{CE60E116-D77D-4745-BDFD-0E0958A4FF9E}">
      <dsp:nvSpPr>
        <dsp:cNvPr id="0" name=""/>
        <dsp:cNvSpPr/>
      </dsp:nvSpPr>
      <dsp:spPr>
        <a:xfrm>
          <a:off x="0" y="1733148"/>
          <a:ext cx="8613934" cy="358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60000"/>
              <a:satMod val="110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65950-88F6-45E0-B3C9-5F5728124028}">
      <dsp:nvSpPr>
        <dsp:cNvPr id="0" name=""/>
        <dsp:cNvSpPr/>
      </dsp:nvSpPr>
      <dsp:spPr>
        <a:xfrm>
          <a:off x="276851" y="1183530"/>
          <a:ext cx="8270828" cy="6348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9841" tIns="0" rIns="229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2. </a:t>
          </a:r>
          <a:r>
            <a:rPr lang="th-TH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โครงการระบบจัดการร้านขายของที่ระลึกทางอินเตอร์เน็ต โดยใช้ 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Intelligent Agent</a:t>
          </a:r>
          <a:r>
            <a:rPr lang="th-TH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     </a:t>
          </a:r>
          <a:r>
            <a:rPr lang="th-TH" sz="24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ฑา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ริกา วันเจียม</a:t>
          </a:r>
          <a:endParaRPr lang="th-TH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307840" y="1214519"/>
        <a:ext cx="8208850" cy="572834"/>
      </dsp:txXfrm>
    </dsp:sp>
    <dsp:sp modelId="{4FEAE8F9-C3FD-4430-A74C-4B44A248A50B}">
      <dsp:nvSpPr>
        <dsp:cNvPr id="0" name=""/>
        <dsp:cNvSpPr/>
      </dsp:nvSpPr>
      <dsp:spPr>
        <a:xfrm>
          <a:off x="0" y="2680391"/>
          <a:ext cx="8613934" cy="358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>
              <a:shade val="60000"/>
              <a:satMod val="110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B493-CB61-4C8A-97C7-B8FCA6BE986A}">
      <dsp:nvSpPr>
        <dsp:cNvPr id="0" name=""/>
        <dsp:cNvSpPr/>
      </dsp:nvSpPr>
      <dsp:spPr>
        <a:xfrm>
          <a:off x="276851" y="2114548"/>
          <a:ext cx="8270828" cy="6348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9841" tIns="0" rIns="229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3. </a:t>
          </a:r>
          <a:r>
            <a:rPr lang="th-TH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การพัฒนาโปรแกรมระบบงานสหกรณ์ร้านค้า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(A DEVELOPMENT OF COOPERATIVE SHOP SYSTEM PROGRAM) 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นิ</a:t>
          </a:r>
          <a:r>
            <a:rPr lang="th-TH" sz="24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รุธ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บุตรวงศ์,ผดุงพล </a:t>
          </a:r>
          <a:r>
            <a:rPr lang="th-TH" sz="24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ปุพ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บุญ,จิตรลดา </a:t>
          </a:r>
          <a:r>
            <a:rPr lang="th-TH" sz="2400" b="1" u="sng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ศุภ</a:t>
          </a:r>
          <a:r>
            <a:rPr lang="th-TH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ดล</a:t>
          </a:r>
          <a:endParaRPr lang="th-TH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307840" y="2145537"/>
        <a:ext cx="8208850" cy="572834"/>
      </dsp:txXfrm>
    </dsp:sp>
    <dsp:sp modelId="{D0F2A8E7-DE28-4061-9469-F26BEEAE87D5}">
      <dsp:nvSpPr>
        <dsp:cNvPr id="0" name=""/>
        <dsp:cNvSpPr/>
      </dsp:nvSpPr>
      <dsp:spPr>
        <a:xfrm>
          <a:off x="0" y="3621172"/>
          <a:ext cx="8604031" cy="35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12547-6186-41FA-A490-D219C2A16A50}">
      <dsp:nvSpPr>
        <dsp:cNvPr id="0" name=""/>
        <dsp:cNvSpPr/>
      </dsp:nvSpPr>
      <dsp:spPr>
        <a:xfrm>
          <a:off x="268968" y="3074919"/>
          <a:ext cx="8270828" cy="63481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41" tIns="0" rIns="229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4.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การพัฒนาระบบคลังสินค้าด้วยเทคโนโลยี 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RFID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จากกรณีศึกษาเครื่องปั้นดินเผา ร้านชาวเดิม </a:t>
          </a:r>
          <a:r>
            <a:rPr lang="th-TH" sz="2400" b="1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วร</a:t>
          </a:r>
          <a:r>
            <a:rPr lang="th-TH" sz="2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พันธุ์ วิจิตรจริยา </a:t>
          </a:r>
          <a:endParaRPr lang="th-TH" sz="2400" kern="1200" dirty="0"/>
        </a:p>
      </dsp:txBody>
      <dsp:txXfrm>
        <a:off x="299957" y="3105908"/>
        <a:ext cx="8208850" cy="572834"/>
      </dsp:txXfrm>
    </dsp:sp>
    <dsp:sp modelId="{1390E26E-0B0E-417F-9D72-8D7308E52F41}">
      <dsp:nvSpPr>
        <dsp:cNvPr id="0" name=""/>
        <dsp:cNvSpPr/>
      </dsp:nvSpPr>
      <dsp:spPr>
        <a:xfrm>
          <a:off x="0" y="4559824"/>
          <a:ext cx="8604031" cy="35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C7D3B-A8FB-4CDC-A128-9F7695BEE1BC}">
      <dsp:nvSpPr>
        <dsp:cNvPr id="0" name=""/>
        <dsp:cNvSpPr/>
      </dsp:nvSpPr>
      <dsp:spPr>
        <a:xfrm>
          <a:off x="268968" y="4013571"/>
          <a:ext cx="8270828" cy="63481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41" tIns="0" rIns="22984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5. 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ระบบสารสนเทศเพื่อการจัดการร้านสะดวกซื้อ </a:t>
          </a:r>
          <a:r>
            <a:rPr lang="th-TH" sz="24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พนมศักดิ์ งามสม </a:t>
          </a:r>
          <a:endParaRPr lang="th-TH" sz="2400" kern="1200" dirty="0"/>
        </a:p>
      </dsp:txBody>
      <dsp:txXfrm>
        <a:off x="299957" y="4044560"/>
        <a:ext cx="8208850" cy="572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FFCCE-330A-4843-B013-0F097B2B10F5}">
      <dsp:nvSpPr>
        <dsp:cNvPr id="0" name=""/>
        <dsp:cNvSpPr/>
      </dsp:nvSpPr>
      <dsp:spPr>
        <a:xfrm rot="10800000">
          <a:off x="2232268" y="240067"/>
          <a:ext cx="4548647" cy="7200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2">
                <a:tint val="30000"/>
                <a:satMod val="300000"/>
              </a:schemeClr>
              <a:schemeClr val="accent2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7895" tIns="137160" rIns="256032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u="none" kern="1200" cap="all" spc="0" dirty="0">
              <a:ln w="9000" cmpd="sng"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 วัตถุประสงค์ของการวิจัย</a:t>
          </a:r>
        </a:p>
      </dsp:txBody>
      <dsp:txXfrm rot="10800000">
        <a:off x="2412268" y="240067"/>
        <a:ext cx="4368647" cy="720001"/>
      </dsp:txXfrm>
    </dsp:sp>
    <dsp:sp modelId="{BAA473E8-4CDB-4387-9C4B-147E3D3B7F8F}">
      <dsp:nvSpPr>
        <dsp:cNvPr id="0" name=""/>
        <dsp:cNvSpPr/>
      </dsp:nvSpPr>
      <dsp:spPr>
        <a:xfrm>
          <a:off x="1923404" y="0"/>
          <a:ext cx="1100940" cy="11190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3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7991" y="49777"/>
          <a:ext cx="6448520" cy="648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3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วิธีการดำเนินการศึกษาและออกแบบระบบ</a:t>
          </a:r>
        </a:p>
      </dsp:txBody>
      <dsp:txXfrm>
        <a:off x="17991" y="49777"/>
        <a:ext cx="6448520" cy="648086"/>
      </dsp:txXfrm>
    </dsp:sp>
    <dsp:sp modelId="{CFC14655-C72A-4B07-96D2-6546BC9847EC}">
      <dsp:nvSpPr>
        <dsp:cNvPr id="0" name=""/>
        <dsp:cNvSpPr/>
      </dsp:nvSpPr>
      <dsp:spPr>
        <a:xfrm>
          <a:off x="52103" y="726631"/>
          <a:ext cx="785559" cy="13092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883487" y="726631"/>
          <a:ext cx="785559" cy="13092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714871" y="726631"/>
          <a:ext cx="785559" cy="13092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546255" y="726631"/>
          <a:ext cx="785559" cy="130926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377638" y="726631"/>
          <a:ext cx="785559" cy="130926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4209022" y="726631"/>
          <a:ext cx="785559" cy="130926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5040406" y="726631"/>
          <a:ext cx="785559" cy="130926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9F26F-FEC0-42F1-A15B-88F4A5EA06B4}">
      <dsp:nvSpPr>
        <dsp:cNvPr id="0" name=""/>
        <dsp:cNvSpPr/>
      </dsp:nvSpPr>
      <dsp:spPr>
        <a:xfrm rot="5400000">
          <a:off x="-110962" y="116088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1.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264037"/>
        <a:ext cx="517824" cy="221925"/>
      </dsp:txXfrm>
    </dsp:sp>
    <dsp:sp modelId="{1AA29975-8F81-4FD5-9F80-FC91A74D0C68}">
      <dsp:nvSpPr>
        <dsp:cNvPr id="0" name=""/>
        <dsp:cNvSpPr/>
      </dsp:nvSpPr>
      <dsp:spPr>
        <a:xfrm rot="5400000">
          <a:off x="3582763" y="-3059812"/>
          <a:ext cx="481090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ศึกษารวบรวมข้อมูล เกี่ยวกับระบบร้านโทรศัพท์มือถือ </a:t>
          </a:r>
        </a:p>
      </dsp:txBody>
      <dsp:txXfrm rot="-5400000">
        <a:off x="517825" y="28611"/>
        <a:ext cx="6587482" cy="434120"/>
      </dsp:txXfrm>
    </dsp:sp>
    <dsp:sp modelId="{228D85B1-F17A-4C24-B4D5-21239C928953}">
      <dsp:nvSpPr>
        <dsp:cNvPr id="0" name=""/>
        <dsp:cNvSpPr/>
      </dsp:nvSpPr>
      <dsp:spPr>
        <a:xfrm rot="5400000">
          <a:off x="-110962" y="771175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35699"/>
                <a:satOff val="1071"/>
                <a:lumOff val="-1242"/>
                <a:alphaOff val="0"/>
                <a:shade val="22000"/>
                <a:satMod val="160000"/>
              </a:schemeClr>
              <a:schemeClr val="accent3">
                <a:hueOff val="-235699"/>
                <a:satOff val="1071"/>
                <a:lumOff val="-124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2.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919124"/>
        <a:ext cx="517824" cy="221925"/>
      </dsp:txXfrm>
    </dsp:sp>
    <dsp:sp modelId="{5E6DD16D-A81B-4FD8-B150-5028754DD8D0}">
      <dsp:nvSpPr>
        <dsp:cNvPr id="0" name=""/>
        <dsp:cNvSpPr/>
      </dsp:nvSpPr>
      <dsp:spPr>
        <a:xfrm rot="5400000">
          <a:off x="3582889" y="-2404852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5699"/>
              <a:satOff val="1071"/>
              <a:lumOff val="-1242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สำรวจความต้องการของผู้ใช้ระบบ </a:t>
          </a:r>
        </a:p>
      </dsp:txBody>
      <dsp:txXfrm rot="-5400000">
        <a:off x="517825" y="683685"/>
        <a:ext cx="6587494" cy="433891"/>
      </dsp:txXfrm>
    </dsp:sp>
    <dsp:sp modelId="{C8055CD7-8ADE-4B8E-8121-E7F6DC0D5391}">
      <dsp:nvSpPr>
        <dsp:cNvPr id="0" name=""/>
        <dsp:cNvSpPr/>
      </dsp:nvSpPr>
      <dsp:spPr>
        <a:xfrm rot="5400000">
          <a:off x="-110962" y="1426261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71397"/>
                <a:satOff val="2142"/>
                <a:lumOff val="-2484"/>
                <a:alphaOff val="0"/>
                <a:shade val="22000"/>
                <a:satMod val="160000"/>
              </a:schemeClr>
              <a:schemeClr val="accent3">
                <a:hueOff val="-471397"/>
                <a:satOff val="2142"/>
                <a:lumOff val="-248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3.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1574210"/>
        <a:ext cx="517824" cy="221925"/>
      </dsp:txXfrm>
    </dsp:sp>
    <dsp:sp modelId="{D0389B6F-A71A-4D3C-AA3D-24CC73E10355}">
      <dsp:nvSpPr>
        <dsp:cNvPr id="0" name=""/>
        <dsp:cNvSpPr/>
      </dsp:nvSpPr>
      <dsp:spPr>
        <a:xfrm rot="5400000">
          <a:off x="3582889" y="-1749766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71397"/>
              <a:satOff val="2142"/>
              <a:lumOff val="-2484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การวิเคราะห์ระบบ </a:t>
          </a:r>
        </a:p>
      </dsp:txBody>
      <dsp:txXfrm rot="-5400000">
        <a:off x="517825" y="1338771"/>
        <a:ext cx="6587494" cy="433891"/>
      </dsp:txXfrm>
    </dsp:sp>
    <dsp:sp modelId="{9E8B1185-5C40-4629-9C77-466240B501BF}">
      <dsp:nvSpPr>
        <dsp:cNvPr id="0" name=""/>
        <dsp:cNvSpPr/>
      </dsp:nvSpPr>
      <dsp:spPr>
        <a:xfrm rot="5400000">
          <a:off x="-110962" y="2081347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07096"/>
                <a:satOff val="3212"/>
                <a:lumOff val="-3725"/>
                <a:alphaOff val="0"/>
                <a:shade val="22000"/>
                <a:satMod val="160000"/>
              </a:schemeClr>
              <a:schemeClr val="accent3">
                <a:hueOff val="-707096"/>
                <a:satOff val="3212"/>
                <a:lumOff val="-372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4.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2229296"/>
        <a:ext cx="517824" cy="221925"/>
      </dsp:txXfrm>
    </dsp:sp>
    <dsp:sp modelId="{DD18F96B-FE26-42B0-953E-B84D079E8F1B}">
      <dsp:nvSpPr>
        <dsp:cNvPr id="0" name=""/>
        <dsp:cNvSpPr/>
      </dsp:nvSpPr>
      <dsp:spPr>
        <a:xfrm rot="5400000">
          <a:off x="3582889" y="-1094679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7096"/>
              <a:satOff val="3212"/>
              <a:lumOff val="-3725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การออกแบบระบบ </a:t>
          </a:r>
        </a:p>
      </dsp:txBody>
      <dsp:txXfrm rot="-5400000">
        <a:off x="517825" y="1993858"/>
        <a:ext cx="6587494" cy="433891"/>
      </dsp:txXfrm>
    </dsp:sp>
    <dsp:sp modelId="{E0C16F47-44C2-40DE-8B1D-260A261E6223}">
      <dsp:nvSpPr>
        <dsp:cNvPr id="0" name=""/>
        <dsp:cNvSpPr/>
      </dsp:nvSpPr>
      <dsp:spPr>
        <a:xfrm rot="5400000">
          <a:off x="-110962" y="2736433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942795"/>
                <a:satOff val="4283"/>
                <a:lumOff val="-4967"/>
                <a:alphaOff val="0"/>
                <a:shade val="22000"/>
                <a:satMod val="160000"/>
              </a:schemeClr>
              <a:schemeClr val="accent3">
                <a:hueOff val="-942795"/>
                <a:satOff val="4283"/>
                <a:lumOff val="-4967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5.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2884382"/>
        <a:ext cx="517824" cy="221925"/>
      </dsp:txXfrm>
    </dsp:sp>
    <dsp:sp modelId="{78D5F338-6268-4844-86B4-F7432BF924FC}">
      <dsp:nvSpPr>
        <dsp:cNvPr id="0" name=""/>
        <dsp:cNvSpPr/>
      </dsp:nvSpPr>
      <dsp:spPr>
        <a:xfrm rot="5400000">
          <a:off x="3582889" y="-439593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2795"/>
              <a:satOff val="4283"/>
              <a:lumOff val="-4967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การพัฒนาโปรแกรมและจัดทำเอกสาร </a:t>
          </a:r>
        </a:p>
      </dsp:txBody>
      <dsp:txXfrm rot="-5400000">
        <a:off x="517825" y="2648944"/>
        <a:ext cx="6587494" cy="433891"/>
      </dsp:txXfrm>
    </dsp:sp>
    <dsp:sp modelId="{D706AE22-9094-4AB5-A420-AF73571C06FA}">
      <dsp:nvSpPr>
        <dsp:cNvPr id="0" name=""/>
        <dsp:cNvSpPr/>
      </dsp:nvSpPr>
      <dsp:spPr>
        <a:xfrm rot="5400000">
          <a:off x="-110962" y="3391520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178493"/>
                <a:satOff val="5354"/>
                <a:lumOff val="-6209"/>
                <a:alphaOff val="0"/>
                <a:shade val="22000"/>
                <a:satMod val="160000"/>
              </a:schemeClr>
              <a:schemeClr val="accent3">
                <a:hueOff val="-1178493"/>
                <a:satOff val="5354"/>
                <a:lumOff val="-6209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6.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3539469"/>
        <a:ext cx="517824" cy="221925"/>
      </dsp:txXfrm>
    </dsp:sp>
    <dsp:sp modelId="{51A3DE35-F2E4-4323-9FBD-1799134D69E8}">
      <dsp:nvSpPr>
        <dsp:cNvPr id="0" name=""/>
        <dsp:cNvSpPr/>
      </dsp:nvSpPr>
      <dsp:spPr>
        <a:xfrm rot="5400000">
          <a:off x="3582889" y="215492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78493"/>
              <a:satOff val="5354"/>
              <a:lumOff val="-6209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ทดสอบและปรับปรุงแก้ไขระบบ</a:t>
          </a:r>
        </a:p>
      </dsp:txBody>
      <dsp:txXfrm rot="-5400000">
        <a:off x="517825" y="3304030"/>
        <a:ext cx="6587494" cy="433891"/>
      </dsp:txXfrm>
    </dsp:sp>
    <dsp:sp modelId="{5C750706-0B02-488C-B71A-1CF51FDB9080}">
      <dsp:nvSpPr>
        <dsp:cNvPr id="0" name=""/>
        <dsp:cNvSpPr/>
      </dsp:nvSpPr>
      <dsp:spPr>
        <a:xfrm rot="5400000">
          <a:off x="-110962" y="4046606"/>
          <a:ext cx="739749" cy="517824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414192"/>
                <a:satOff val="6425"/>
                <a:lumOff val="-7451"/>
                <a:alphaOff val="0"/>
                <a:shade val="22000"/>
                <a:satMod val="160000"/>
              </a:schemeClr>
              <a:schemeClr val="accent3">
                <a:hueOff val="-1414192"/>
                <a:satOff val="6425"/>
                <a:lumOff val="-7451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>
              <a:effectLst/>
              <a:latin typeface="TH Sarabun New" pitchFamily="34" charset="-34"/>
              <a:cs typeface="TH Sarabun New" pitchFamily="34" charset="-34"/>
            </a:rPr>
            <a:t>7.</a:t>
          </a:r>
          <a:endParaRPr lang="th-TH" sz="3200" b="0" kern="1200" dirty="0">
            <a:effectLst/>
            <a:latin typeface="TH Sarabun New" pitchFamily="34" charset="-34"/>
            <a:cs typeface="TH Sarabun New" pitchFamily="34" charset="-34"/>
          </a:endParaRPr>
        </a:p>
      </dsp:txBody>
      <dsp:txXfrm rot="-5400000">
        <a:off x="1" y="4194555"/>
        <a:ext cx="517824" cy="221925"/>
      </dsp:txXfrm>
    </dsp:sp>
    <dsp:sp modelId="{3F1335AB-61B3-442F-8EBC-AFD1AAED5716}">
      <dsp:nvSpPr>
        <dsp:cNvPr id="0" name=""/>
        <dsp:cNvSpPr/>
      </dsp:nvSpPr>
      <dsp:spPr>
        <a:xfrm rot="5400000">
          <a:off x="3582889" y="870579"/>
          <a:ext cx="480837" cy="6610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0" kern="1200" dirty="0">
              <a:effectLst/>
              <a:latin typeface="TH Sarabun New" pitchFamily="34" charset="-34"/>
              <a:cs typeface="TH Sarabun New" pitchFamily="34" charset="-34"/>
            </a:rPr>
            <a:t>การประเมินผล</a:t>
          </a:r>
        </a:p>
      </dsp:txBody>
      <dsp:txXfrm rot="-5400000">
        <a:off x="517825" y="3959117"/>
        <a:ext cx="6587494" cy="4338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51577" y="186006"/>
          <a:ext cx="4016879" cy="43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แผนภาพบริบทร้านโทรศัพท์มือถือ</a:t>
          </a:r>
        </a:p>
      </dsp:txBody>
      <dsp:txXfrm>
        <a:off x="151577" y="186006"/>
        <a:ext cx="4016879" cy="437010"/>
      </dsp:txXfrm>
    </dsp:sp>
    <dsp:sp modelId="{CFC14655-C72A-4B07-96D2-6546BC9847EC}">
      <dsp:nvSpPr>
        <dsp:cNvPr id="0" name=""/>
        <dsp:cNvSpPr/>
      </dsp:nvSpPr>
      <dsp:spPr>
        <a:xfrm>
          <a:off x="200840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761449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322058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882667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443276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003886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564495" y="642414"/>
          <a:ext cx="529709" cy="88284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A0815-6C26-4459-A442-54ED55FEBCA9}">
      <dsp:nvSpPr>
        <dsp:cNvPr id="0" name=""/>
        <dsp:cNvSpPr/>
      </dsp:nvSpPr>
      <dsp:spPr>
        <a:xfrm>
          <a:off x="8645337" y="2614186"/>
          <a:ext cx="170430" cy="2891467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CF376C7-EBF8-4AA0-B214-DCB6761C93F3}">
      <dsp:nvSpPr>
        <dsp:cNvPr id="0" name=""/>
        <dsp:cNvSpPr/>
      </dsp:nvSpPr>
      <dsp:spPr>
        <a:xfrm>
          <a:off x="8645337" y="2614186"/>
          <a:ext cx="170430" cy="2265322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8E37D63-CDF3-443A-BE1A-82C4C8FFD635}">
      <dsp:nvSpPr>
        <dsp:cNvPr id="0" name=""/>
        <dsp:cNvSpPr/>
      </dsp:nvSpPr>
      <dsp:spPr>
        <a:xfrm>
          <a:off x="8645337" y="2614186"/>
          <a:ext cx="170430" cy="1639178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B93A95-2275-41B4-A70C-6C901E84CA1B}">
      <dsp:nvSpPr>
        <dsp:cNvPr id="0" name=""/>
        <dsp:cNvSpPr/>
      </dsp:nvSpPr>
      <dsp:spPr>
        <a:xfrm>
          <a:off x="8645337" y="2614186"/>
          <a:ext cx="170430" cy="101303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3934DA3-616B-4559-A20E-EE816631B8DE}">
      <dsp:nvSpPr>
        <dsp:cNvPr id="0" name=""/>
        <dsp:cNvSpPr/>
      </dsp:nvSpPr>
      <dsp:spPr>
        <a:xfrm>
          <a:off x="8645337" y="2614186"/>
          <a:ext cx="170430" cy="386889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66E03F9-6E1B-4537-8047-4B8D8B1CE495}">
      <dsp:nvSpPr>
        <dsp:cNvPr id="0" name=""/>
        <dsp:cNvSpPr/>
      </dsp:nvSpPr>
      <dsp:spPr>
        <a:xfrm>
          <a:off x="4619070" y="1916832"/>
          <a:ext cx="3743805" cy="19092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71D0CD5-5806-4B9B-8776-F5A9D5F9BD52}">
      <dsp:nvSpPr>
        <dsp:cNvPr id="0" name=""/>
        <dsp:cNvSpPr/>
      </dsp:nvSpPr>
      <dsp:spPr>
        <a:xfrm>
          <a:off x="7327035" y="2614186"/>
          <a:ext cx="137551" cy="1639178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285AA6A-7DB8-49D9-BA7A-A57832BAFA7F}">
      <dsp:nvSpPr>
        <dsp:cNvPr id="0" name=""/>
        <dsp:cNvSpPr/>
      </dsp:nvSpPr>
      <dsp:spPr>
        <a:xfrm>
          <a:off x="7327035" y="2614186"/>
          <a:ext cx="137551" cy="101303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7E4E6D8-B58C-48F7-BB10-8ABDCCBA4656}">
      <dsp:nvSpPr>
        <dsp:cNvPr id="0" name=""/>
        <dsp:cNvSpPr/>
      </dsp:nvSpPr>
      <dsp:spPr>
        <a:xfrm>
          <a:off x="7327035" y="2614186"/>
          <a:ext cx="137551" cy="386889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B96A5B-30D2-44E4-9359-BEE41465B73F}">
      <dsp:nvSpPr>
        <dsp:cNvPr id="0" name=""/>
        <dsp:cNvSpPr/>
      </dsp:nvSpPr>
      <dsp:spPr>
        <a:xfrm>
          <a:off x="4619070" y="1916832"/>
          <a:ext cx="2392623" cy="19092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64B2E8-A41F-4D99-B822-70BD57875281}">
      <dsp:nvSpPr>
        <dsp:cNvPr id="0" name=""/>
        <dsp:cNvSpPr/>
      </dsp:nvSpPr>
      <dsp:spPr>
        <a:xfrm>
          <a:off x="5923546" y="2614186"/>
          <a:ext cx="197871" cy="2265322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5C2DCE8-AD98-4865-A393-3024DD43CE9A}">
      <dsp:nvSpPr>
        <dsp:cNvPr id="0" name=""/>
        <dsp:cNvSpPr/>
      </dsp:nvSpPr>
      <dsp:spPr>
        <a:xfrm>
          <a:off x="5923546" y="2614186"/>
          <a:ext cx="197871" cy="1639178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4DF88A0-F471-4F92-A11C-A41C481C7D58}">
      <dsp:nvSpPr>
        <dsp:cNvPr id="0" name=""/>
        <dsp:cNvSpPr/>
      </dsp:nvSpPr>
      <dsp:spPr>
        <a:xfrm>
          <a:off x="5923546" y="2614186"/>
          <a:ext cx="197871" cy="101303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7893A4C-C2D0-4A02-9268-DF711AC6483F}">
      <dsp:nvSpPr>
        <dsp:cNvPr id="0" name=""/>
        <dsp:cNvSpPr/>
      </dsp:nvSpPr>
      <dsp:spPr>
        <a:xfrm>
          <a:off x="5923546" y="2614186"/>
          <a:ext cx="197871" cy="386889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BDAE144-F7B1-425C-BE43-2E15A46DFDD7}">
      <dsp:nvSpPr>
        <dsp:cNvPr id="0" name=""/>
        <dsp:cNvSpPr/>
      </dsp:nvSpPr>
      <dsp:spPr>
        <a:xfrm>
          <a:off x="4619070" y="1916832"/>
          <a:ext cx="1049454" cy="19092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9EA6E80-38C5-4FEA-84BF-49C4084BAE13}">
      <dsp:nvSpPr>
        <dsp:cNvPr id="0" name=""/>
        <dsp:cNvSpPr/>
      </dsp:nvSpPr>
      <dsp:spPr>
        <a:xfrm>
          <a:off x="4445102" y="1916832"/>
          <a:ext cx="173967" cy="19092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7A7B012-547B-4024-A710-3F4BFF5287AB}">
      <dsp:nvSpPr>
        <dsp:cNvPr id="0" name=""/>
        <dsp:cNvSpPr/>
      </dsp:nvSpPr>
      <dsp:spPr>
        <a:xfrm>
          <a:off x="2779009" y="2614186"/>
          <a:ext cx="226435" cy="2222859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377067F-F69E-4555-B5EC-15C6E1BF8622}">
      <dsp:nvSpPr>
        <dsp:cNvPr id="0" name=""/>
        <dsp:cNvSpPr/>
      </dsp:nvSpPr>
      <dsp:spPr>
        <a:xfrm>
          <a:off x="2779009" y="2614186"/>
          <a:ext cx="226435" cy="1596715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B0AED66-F619-45CC-BAB7-CC3B7F3C0496}">
      <dsp:nvSpPr>
        <dsp:cNvPr id="0" name=""/>
        <dsp:cNvSpPr/>
      </dsp:nvSpPr>
      <dsp:spPr>
        <a:xfrm>
          <a:off x="2779009" y="2614186"/>
          <a:ext cx="226435" cy="970571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E238816-B15D-4353-AF81-678E6224EF22}">
      <dsp:nvSpPr>
        <dsp:cNvPr id="0" name=""/>
        <dsp:cNvSpPr/>
      </dsp:nvSpPr>
      <dsp:spPr>
        <a:xfrm>
          <a:off x="2779009" y="2614186"/>
          <a:ext cx="226435" cy="344427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B0EDDC5-F8CC-44D7-AD46-9523DCCA92A7}">
      <dsp:nvSpPr>
        <dsp:cNvPr id="0" name=""/>
        <dsp:cNvSpPr/>
      </dsp:nvSpPr>
      <dsp:spPr>
        <a:xfrm>
          <a:off x="3231902" y="1916832"/>
          <a:ext cx="1387167" cy="190924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27D775D-4413-4CA9-839E-3240164A56BB}">
      <dsp:nvSpPr>
        <dsp:cNvPr id="0" name=""/>
        <dsp:cNvSpPr/>
      </dsp:nvSpPr>
      <dsp:spPr>
        <a:xfrm>
          <a:off x="1469677" y="2577593"/>
          <a:ext cx="127681" cy="1605032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D34419A-9EA9-4CD8-9527-4E7A34873544}">
      <dsp:nvSpPr>
        <dsp:cNvPr id="0" name=""/>
        <dsp:cNvSpPr/>
      </dsp:nvSpPr>
      <dsp:spPr>
        <a:xfrm>
          <a:off x="1469677" y="2577593"/>
          <a:ext cx="127681" cy="1028968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D8315FA6-E6AA-4E12-A179-0CF2A6AC38BD}">
      <dsp:nvSpPr>
        <dsp:cNvPr id="0" name=""/>
        <dsp:cNvSpPr/>
      </dsp:nvSpPr>
      <dsp:spPr>
        <a:xfrm>
          <a:off x="1469677" y="2577593"/>
          <a:ext cx="127681" cy="380896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FF943A8-BDE5-40EA-90FE-3639C4198F89}">
      <dsp:nvSpPr>
        <dsp:cNvPr id="0" name=""/>
        <dsp:cNvSpPr/>
      </dsp:nvSpPr>
      <dsp:spPr>
        <a:xfrm>
          <a:off x="1922570" y="1916832"/>
          <a:ext cx="2696499" cy="154332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3CFFF93-3EB4-4906-B213-D133097BF6F2}">
      <dsp:nvSpPr>
        <dsp:cNvPr id="0" name=""/>
        <dsp:cNvSpPr/>
      </dsp:nvSpPr>
      <dsp:spPr>
        <a:xfrm>
          <a:off x="113223" y="2577593"/>
          <a:ext cx="100936" cy="1747133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E21701F-DB7A-4221-A597-8FECA51682FF}">
      <dsp:nvSpPr>
        <dsp:cNvPr id="0" name=""/>
        <dsp:cNvSpPr/>
      </dsp:nvSpPr>
      <dsp:spPr>
        <a:xfrm>
          <a:off x="113223" y="2577593"/>
          <a:ext cx="100936" cy="1066065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A3920E-9F06-46FD-B488-02730FB6C4C7}">
      <dsp:nvSpPr>
        <dsp:cNvPr id="0" name=""/>
        <dsp:cNvSpPr/>
      </dsp:nvSpPr>
      <dsp:spPr>
        <a:xfrm>
          <a:off x="113223" y="2577593"/>
          <a:ext cx="100936" cy="384997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DFE3ED4-018C-496D-BC9C-A9BC5512EB87}">
      <dsp:nvSpPr>
        <dsp:cNvPr id="0" name=""/>
        <dsp:cNvSpPr/>
      </dsp:nvSpPr>
      <dsp:spPr>
        <a:xfrm>
          <a:off x="566116" y="1916832"/>
          <a:ext cx="4052954" cy="154332"/>
        </a:xfrm>
        <a:prstGeom prst="flowChartAlternateProcess">
          <a:avLst/>
        </a:prstGeom>
        <a:noFill/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CA55E3C-0A1C-4A8B-A421-1102E9C5C32D}">
      <dsp:nvSpPr>
        <dsp:cNvPr id="0" name=""/>
        <dsp:cNvSpPr/>
      </dsp:nvSpPr>
      <dsp:spPr>
        <a:xfrm>
          <a:off x="1857164" y="1069803"/>
          <a:ext cx="5523812" cy="84702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ระบบจัดการร้านโทรศัพท์มือถือ กรณีศึกษาร้าน</a:t>
          </a:r>
          <a:r>
            <a:rPr lang="th-T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แฮป</a:t>
          </a: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ปี้</a:t>
          </a:r>
          <a:r>
            <a:rPr lang="th-TH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โฟน</a:t>
          </a:r>
          <a:endParaRPr lang="th-TH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1898512" y="1111151"/>
        <a:ext cx="5441116" cy="764332"/>
      </dsp:txXfrm>
    </dsp:sp>
    <dsp:sp modelId="{702C3AE1-BAB1-4068-BE24-CFC3183DA60B}">
      <dsp:nvSpPr>
        <dsp:cNvPr id="0" name=""/>
        <dsp:cNvSpPr/>
      </dsp:nvSpPr>
      <dsp:spPr>
        <a:xfrm>
          <a:off x="0" y="2071164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จัดการข้อมูลหลัก</a:t>
          </a:r>
        </a:p>
      </dsp:txBody>
      <dsp:txXfrm>
        <a:off x="24721" y="2095885"/>
        <a:ext cx="1082790" cy="456987"/>
      </dsp:txXfrm>
    </dsp:sp>
    <dsp:sp modelId="{ADAA2783-9E90-4B38-A42B-B2CA4DCADE4E}">
      <dsp:nvSpPr>
        <dsp:cNvPr id="0" name=""/>
        <dsp:cNvSpPr/>
      </dsp:nvSpPr>
      <dsp:spPr>
        <a:xfrm>
          <a:off x="214159" y="2695874"/>
          <a:ext cx="1171018" cy="533432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ปรับปรุงข้อมูลพนักงาน</a:t>
          </a:r>
        </a:p>
      </dsp:txBody>
      <dsp:txXfrm>
        <a:off x="240198" y="2721913"/>
        <a:ext cx="1118940" cy="481354"/>
      </dsp:txXfrm>
    </dsp:sp>
    <dsp:sp modelId="{18FE16EF-16B3-46ED-9ECC-E9B70513D506}">
      <dsp:nvSpPr>
        <dsp:cNvPr id="0" name=""/>
        <dsp:cNvSpPr/>
      </dsp:nvSpPr>
      <dsp:spPr>
        <a:xfrm>
          <a:off x="214159" y="3376942"/>
          <a:ext cx="1171018" cy="533432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ปรับปรุงข้อมูลร้าน</a:t>
          </a:r>
        </a:p>
      </dsp:txBody>
      <dsp:txXfrm>
        <a:off x="240198" y="3402981"/>
        <a:ext cx="1118940" cy="481354"/>
      </dsp:txXfrm>
    </dsp:sp>
    <dsp:sp modelId="{E00D6FDC-706F-47DD-8ED2-4F92ED5522B9}">
      <dsp:nvSpPr>
        <dsp:cNvPr id="0" name=""/>
        <dsp:cNvSpPr/>
      </dsp:nvSpPr>
      <dsp:spPr>
        <a:xfrm>
          <a:off x="214159" y="4058010"/>
          <a:ext cx="1171018" cy="533432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ข้อมูลหลัก</a:t>
          </a:r>
        </a:p>
      </dsp:txBody>
      <dsp:txXfrm>
        <a:off x="240198" y="4084049"/>
        <a:ext cx="1118940" cy="481354"/>
      </dsp:txXfrm>
    </dsp:sp>
    <dsp:sp modelId="{FE1DFCD7-0453-4E53-B294-7EEE87152577}">
      <dsp:nvSpPr>
        <dsp:cNvPr id="0" name=""/>
        <dsp:cNvSpPr/>
      </dsp:nvSpPr>
      <dsp:spPr>
        <a:xfrm>
          <a:off x="1356454" y="2071164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ข้อมูลลูกค้า</a:t>
          </a:r>
        </a:p>
      </dsp:txBody>
      <dsp:txXfrm>
        <a:off x="1381175" y="2095885"/>
        <a:ext cx="1082790" cy="456987"/>
      </dsp:txXfrm>
    </dsp:sp>
    <dsp:sp modelId="{F284C584-1BD1-40CA-8968-78C8632EE747}">
      <dsp:nvSpPr>
        <dsp:cNvPr id="0" name=""/>
        <dsp:cNvSpPr/>
      </dsp:nvSpPr>
      <dsp:spPr>
        <a:xfrm>
          <a:off x="1597358" y="2719235"/>
          <a:ext cx="1037717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สมัครสมาชิก</a:t>
          </a:r>
        </a:p>
      </dsp:txBody>
      <dsp:txXfrm>
        <a:off x="1620716" y="2742593"/>
        <a:ext cx="991001" cy="431792"/>
      </dsp:txXfrm>
    </dsp:sp>
    <dsp:sp modelId="{F4C789EB-CE6B-4C60-9AD0-CC3BAF61F63D}">
      <dsp:nvSpPr>
        <dsp:cNvPr id="0" name=""/>
        <dsp:cNvSpPr/>
      </dsp:nvSpPr>
      <dsp:spPr>
        <a:xfrm>
          <a:off x="1597358" y="3367307"/>
          <a:ext cx="1037717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ปรับปรุงข้อมูลสมาชิก</a:t>
          </a:r>
        </a:p>
      </dsp:txBody>
      <dsp:txXfrm>
        <a:off x="1620716" y="3390665"/>
        <a:ext cx="991001" cy="431792"/>
      </dsp:txXfrm>
    </dsp:sp>
    <dsp:sp modelId="{CF2DA99F-F210-4DCE-9B8A-69FF4412F3AB}">
      <dsp:nvSpPr>
        <dsp:cNvPr id="0" name=""/>
        <dsp:cNvSpPr/>
      </dsp:nvSpPr>
      <dsp:spPr>
        <a:xfrm>
          <a:off x="1597358" y="3943371"/>
          <a:ext cx="1037717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sp:txBody>
      <dsp:txXfrm>
        <a:off x="1620716" y="3966729"/>
        <a:ext cx="991001" cy="431792"/>
      </dsp:txXfrm>
    </dsp:sp>
    <dsp:sp modelId="{7D7732AF-C96D-4845-A612-4951F5E90E7E}">
      <dsp:nvSpPr>
        <dsp:cNvPr id="0" name=""/>
        <dsp:cNvSpPr/>
      </dsp:nvSpPr>
      <dsp:spPr>
        <a:xfrm>
          <a:off x="2665786" y="2107756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คลังสินค้า</a:t>
          </a:r>
        </a:p>
      </dsp:txBody>
      <dsp:txXfrm>
        <a:off x="2690507" y="2132477"/>
        <a:ext cx="1082790" cy="456987"/>
      </dsp:txXfrm>
    </dsp:sp>
    <dsp:sp modelId="{5A7DE96C-BE93-44FE-A1F9-D851335E09C1}">
      <dsp:nvSpPr>
        <dsp:cNvPr id="0" name=""/>
        <dsp:cNvSpPr/>
      </dsp:nvSpPr>
      <dsp:spPr>
        <a:xfrm>
          <a:off x="3005445" y="2719358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สินค้าใกล้หมด</a:t>
          </a:r>
        </a:p>
      </dsp:txBody>
      <dsp:txXfrm>
        <a:off x="3028803" y="2742716"/>
        <a:ext cx="1124302" cy="431792"/>
      </dsp:txXfrm>
    </dsp:sp>
    <dsp:sp modelId="{C71A6C9B-D9A4-4A22-A3E4-DDA1CB0BC431}">
      <dsp:nvSpPr>
        <dsp:cNvPr id="0" name=""/>
        <dsp:cNvSpPr/>
      </dsp:nvSpPr>
      <dsp:spPr>
        <a:xfrm>
          <a:off x="3005445" y="3345503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สั่งซื้อสินค้า</a:t>
          </a:r>
        </a:p>
      </dsp:txBody>
      <dsp:txXfrm>
        <a:off x="3028803" y="3368861"/>
        <a:ext cx="1124302" cy="431792"/>
      </dsp:txXfrm>
    </dsp:sp>
    <dsp:sp modelId="{9DC3F082-9672-4EF0-AC81-A60939BA1F8D}">
      <dsp:nvSpPr>
        <dsp:cNvPr id="0" name=""/>
        <dsp:cNvSpPr/>
      </dsp:nvSpPr>
      <dsp:spPr>
        <a:xfrm>
          <a:off x="3005445" y="3971647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รับสินค้าเข้าคลัง</a:t>
          </a:r>
        </a:p>
      </dsp:txBody>
      <dsp:txXfrm>
        <a:off x="3028803" y="3995005"/>
        <a:ext cx="1124302" cy="431792"/>
      </dsp:txXfrm>
    </dsp:sp>
    <dsp:sp modelId="{EB7B120D-EAD2-41D8-9859-F9E72C79DE53}">
      <dsp:nvSpPr>
        <dsp:cNvPr id="0" name=""/>
        <dsp:cNvSpPr/>
      </dsp:nvSpPr>
      <dsp:spPr>
        <a:xfrm>
          <a:off x="3005445" y="4597791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sp:txBody>
      <dsp:txXfrm>
        <a:off x="3028803" y="4621149"/>
        <a:ext cx="1124302" cy="431792"/>
      </dsp:txXfrm>
    </dsp:sp>
    <dsp:sp modelId="{7214B196-7DA5-4693-B2E8-79CE24ACCB92}">
      <dsp:nvSpPr>
        <dsp:cNvPr id="0" name=""/>
        <dsp:cNvSpPr/>
      </dsp:nvSpPr>
      <dsp:spPr>
        <a:xfrm>
          <a:off x="3878986" y="2107756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บาร์โค้ด</a:t>
          </a:r>
        </a:p>
      </dsp:txBody>
      <dsp:txXfrm>
        <a:off x="3903707" y="2132477"/>
        <a:ext cx="1082790" cy="456987"/>
      </dsp:txXfrm>
    </dsp:sp>
    <dsp:sp modelId="{7E4F2DB5-6A78-49C8-A727-91E77559A84F}">
      <dsp:nvSpPr>
        <dsp:cNvPr id="0" name=""/>
        <dsp:cNvSpPr/>
      </dsp:nvSpPr>
      <dsp:spPr>
        <a:xfrm>
          <a:off x="5102408" y="2107756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ขายสินค้า</a:t>
          </a:r>
        </a:p>
      </dsp:txBody>
      <dsp:txXfrm>
        <a:off x="5127129" y="2132477"/>
        <a:ext cx="1082790" cy="456987"/>
      </dsp:txXfrm>
    </dsp:sp>
    <dsp:sp modelId="{DCE49DAD-1D8B-4EA0-9550-7667F6BFAF9F}">
      <dsp:nvSpPr>
        <dsp:cNvPr id="0" name=""/>
        <dsp:cNvSpPr/>
      </dsp:nvSpPr>
      <dsp:spPr>
        <a:xfrm>
          <a:off x="4752528" y="2761821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ขายสินค้า</a:t>
          </a:r>
        </a:p>
      </dsp:txBody>
      <dsp:txXfrm>
        <a:off x="4775886" y="2785179"/>
        <a:ext cx="1124302" cy="431792"/>
      </dsp:txXfrm>
    </dsp:sp>
    <dsp:sp modelId="{ABCB1FBA-5097-4DA5-AE57-243D8F5E465F}">
      <dsp:nvSpPr>
        <dsp:cNvPr id="0" name=""/>
        <dsp:cNvSpPr/>
      </dsp:nvSpPr>
      <dsp:spPr>
        <a:xfrm>
          <a:off x="4752528" y="3387966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จองสินค้า</a:t>
          </a:r>
        </a:p>
      </dsp:txBody>
      <dsp:txXfrm>
        <a:off x="4775886" y="3411324"/>
        <a:ext cx="1124302" cy="431792"/>
      </dsp:txXfrm>
    </dsp:sp>
    <dsp:sp modelId="{FFEB504D-1AA7-4307-9ABC-9C84A3A7E557}">
      <dsp:nvSpPr>
        <dsp:cNvPr id="0" name=""/>
        <dsp:cNvSpPr/>
      </dsp:nvSpPr>
      <dsp:spPr>
        <a:xfrm>
          <a:off x="4752528" y="4014110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ปิดบัญชีการขาย</a:t>
          </a:r>
        </a:p>
      </dsp:txBody>
      <dsp:txXfrm>
        <a:off x="4775886" y="4037468"/>
        <a:ext cx="1124302" cy="431792"/>
      </dsp:txXfrm>
    </dsp:sp>
    <dsp:sp modelId="{63F1E386-1BA2-4063-BBF0-093C9D2EA139}">
      <dsp:nvSpPr>
        <dsp:cNvPr id="0" name=""/>
        <dsp:cNvSpPr/>
      </dsp:nvSpPr>
      <dsp:spPr>
        <a:xfrm>
          <a:off x="4752528" y="4640254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sp:txBody>
      <dsp:txXfrm>
        <a:off x="4775886" y="4663612"/>
        <a:ext cx="1124302" cy="431792"/>
      </dsp:txXfrm>
    </dsp:sp>
    <dsp:sp modelId="{68A9CDAC-6456-4E51-BFC3-8DD3A5AF1132}">
      <dsp:nvSpPr>
        <dsp:cNvPr id="0" name=""/>
        <dsp:cNvSpPr/>
      </dsp:nvSpPr>
      <dsp:spPr>
        <a:xfrm>
          <a:off x="6445577" y="2107756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ซ่อมสินค้า</a:t>
          </a:r>
        </a:p>
      </dsp:txBody>
      <dsp:txXfrm>
        <a:off x="6470298" y="2132477"/>
        <a:ext cx="1082790" cy="456987"/>
      </dsp:txXfrm>
    </dsp:sp>
    <dsp:sp modelId="{A32AEA8D-02F9-47E2-BB87-6FF7244F8BCE}">
      <dsp:nvSpPr>
        <dsp:cNvPr id="0" name=""/>
        <dsp:cNvSpPr/>
      </dsp:nvSpPr>
      <dsp:spPr>
        <a:xfrm>
          <a:off x="6156016" y="2761821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ตรวจสอบสินค้า</a:t>
          </a:r>
        </a:p>
      </dsp:txBody>
      <dsp:txXfrm>
        <a:off x="6179374" y="2785179"/>
        <a:ext cx="1124302" cy="431792"/>
      </dsp:txXfrm>
    </dsp:sp>
    <dsp:sp modelId="{D61BE81E-852E-49CD-ADA7-3255B259DDF8}">
      <dsp:nvSpPr>
        <dsp:cNvPr id="0" name=""/>
        <dsp:cNvSpPr/>
      </dsp:nvSpPr>
      <dsp:spPr>
        <a:xfrm>
          <a:off x="6156016" y="3387966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ซ่อมสินค้า</a:t>
          </a:r>
        </a:p>
      </dsp:txBody>
      <dsp:txXfrm>
        <a:off x="6179374" y="3411324"/>
        <a:ext cx="1124302" cy="431792"/>
      </dsp:txXfrm>
    </dsp:sp>
    <dsp:sp modelId="{7DEF7B3F-CC9A-496C-8C57-952A54FF4CE8}">
      <dsp:nvSpPr>
        <dsp:cNvPr id="0" name=""/>
        <dsp:cNvSpPr/>
      </dsp:nvSpPr>
      <dsp:spPr>
        <a:xfrm>
          <a:off x="6156016" y="4014110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</a:t>
          </a:r>
        </a:p>
      </dsp:txBody>
      <dsp:txXfrm>
        <a:off x="6179374" y="4037468"/>
        <a:ext cx="1124302" cy="431792"/>
      </dsp:txXfrm>
    </dsp:sp>
    <dsp:sp modelId="{4490ECEB-A909-4E0B-B3B0-8045105B645E}">
      <dsp:nvSpPr>
        <dsp:cNvPr id="0" name=""/>
        <dsp:cNvSpPr/>
      </dsp:nvSpPr>
      <dsp:spPr>
        <a:xfrm>
          <a:off x="7796759" y="2107756"/>
          <a:ext cx="1132232" cy="506429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จัดทำรางงาน</a:t>
          </a:r>
        </a:p>
      </dsp:txBody>
      <dsp:txXfrm>
        <a:off x="7821480" y="2132477"/>
        <a:ext cx="1082790" cy="456987"/>
      </dsp:txXfrm>
    </dsp:sp>
    <dsp:sp modelId="{2A26A951-84EC-47FD-AE58-2F4CC67B0EF6}">
      <dsp:nvSpPr>
        <dsp:cNvPr id="0" name=""/>
        <dsp:cNvSpPr/>
      </dsp:nvSpPr>
      <dsp:spPr>
        <a:xfrm>
          <a:off x="7474319" y="2761821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รายละเอียดกำไรขั้นต้น</a:t>
          </a:r>
        </a:p>
      </dsp:txBody>
      <dsp:txXfrm>
        <a:off x="7497677" y="2785179"/>
        <a:ext cx="1124302" cy="431792"/>
      </dsp:txXfrm>
    </dsp:sp>
    <dsp:sp modelId="{FA94B375-97A4-47E4-88CA-69F158864A8F}">
      <dsp:nvSpPr>
        <dsp:cNvPr id="0" name=""/>
        <dsp:cNvSpPr/>
      </dsp:nvSpPr>
      <dsp:spPr>
        <a:xfrm>
          <a:off x="7474319" y="3387966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รายละเอียดสินค้าคงเหลือ</a:t>
          </a:r>
        </a:p>
      </dsp:txBody>
      <dsp:txXfrm>
        <a:off x="7497677" y="3411324"/>
        <a:ext cx="1124302" cy="431792"/>
      </dsp:txXfrm>
    </dsp:sp>
    <dsp:sp modelId="{EBF6998A-6DB4-49E9-8F20-6159C8A1A3B0}">
      <dsp:nvSpPr>
        <dsp:cNvPr id="0" name=""/>
        <dsp:cNvSpPr/>
      </dsp:nvSpPr>
      <dsp:spPr>
        <a:xfrm>
          <a:off x="7474319" y="4014110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รายงานการตัดสต็อกสินค้า</a:t>
          </a:r>
        </a:p>
      </dsp:txBody>
      <dsp:txXfrm>
        <a:off x="7497677" y="4037468"/>
        <a:ext cx="1124302" cy="431792"/>
      </dsp:txXfrm>
    </dsp:sp>
    <dsp:sp modelId="{CA6CC6BD-0EF3-4480-9826-4C49632D5D1C}">
      <dsp:nvSpPr>
        <dsp:cNvPr id="0" name=""/>
        <dsp:cNvSpPr/>
      </dsp:nvSpPr>
      <dsp:spPr>
        <a:xfrm>
          <a:off x="7474319" y="4640254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รายงานการสั่งซื้อสินค้า</a:t>
          </a:r>
        </a:p>
      </dsp:txBody>
      <dsp:txXfrm>
        <a:off x="7497677" y="4663612"/>
        <a:ext cx="1124302" cy="431792"/>
      </dsp:txXfrm>
    </dsp:sp>
    <dsp:sp modelId="{19E5B865-9B5C-42A1-B78B-75F5E3A42867}">
      <dsp:nvSpPr>
        <dsp:cNvPr id="0" name=""/>
        <dsp:cNvSpPr/>
      </dsp:nvSpPr>
      <dsp:spPr>
        <a:xfrm>
          <a:off x="7474319" y="5266398"/>
          <a:ext cx="1171018" cy="478508"/>
        </a:xfrm>
        <a:prstGeom prst="flowChartAlternateProcess">
          <a:avLst/>
        </a:prstGeom>
        <a:blipFill>
          <a:blip xmlns:r="http://schemas.openxmlformats.org/officeDocument/2006/relationships" r:embed="rId1">
            <a:duotone>
              <a:schemeClr val="accent3">
                <a:tint val="30000"/>
                <a:satMod val="300000"/>
              </a:schemeClr>
              <a:schemeClr val="accent3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>
              <a:latin typeface="TH Sarabun New" pitchFamily="34" charset="-34"/>
              <a:cs typeface="TH Sarabun New" pitchFamily="34" charset="-34"/>
            </a:rPr>
            <a:t>รายงานการซ่อมสินค้า</a:t>
          </a:r>
        </a:p>
      </dsp:txBody>
      <dsp:txXfrm>
        <a:off x="7497677" y="5289756"/>
        <a:ext cx="1124302" cy="43179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460210" y="59900"/>
          <a:ext cx="6649842" cy="52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แผนภาพลำดับขั้นของโปรเซส ระบบจัดการร้านโทรศัพท์มือถือ</a:t>
          </a:r>
        </a:p>
      </dsp:txBody>
      <dsp:txXfrm>
        <a:off x="460210" y="59900"/>
        <a:ext cx="6649842" cy="522267"/>
      </dsp:txXfrm>
    </dsp:sp>
    <dsp:sp modelId="{CFC14655-C72A-4B07-96D2-6546BC9847EC}">
      <dsp:nvSpPr>
        <dsp:cNvPr id="0" name=""/>
        <dsp:cNvSpPr/>
      </dsp:nvSpPr>
      <dsp:spPr>
        <a:xfrm>
          <a:off x="432530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385991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2339452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3292912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4246373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5199834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6153295" y="576064"/>
          <a:ext cx="612878" cy="90218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31284-83F8-4D8B-BBCB-4AB3EBBBAD16}">
      <dsp:nvSpPr>
        <dsp:cNvPr id="0" name=""/>
        <dsp:cNvSpPr/>
      </dsp:nvSpPr>
      <dsp:spPr>
        <a:xfrm>
          <a:off x="2178138" y="4916912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662123-11A7-43C7-ADA8-C3BDFC555F73}">
      <dsp:nvSpPr>
        <dsp:cNvPr id="0" name=""/>
        <dsp:cNvSpPr/>
      </dsp:nvSpPr>
      <dsp:spPr>
        <a:xfrm>
          <a:off x="2005950" y="4990740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5B28FE-9B2B-43B4-8163-722AB8610E79}">
      <dsp:nvSpPr>
        <dsp:cNvPr id="0" name=""/>
        <dsp:cNvSpPr/>
      </dsp:nvSpPr>
      <dsp:spPr>
        <a:xfrm>
          <a:off x="1830524" y="5053610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564C12-428F-4E29-8630-955538FA1038}">
      <dsp:nvSpPr>
        <dsp:cNvPr id="0" name=""/>
        <dsp:cNvSpPr/>
      </dsp:nvSpPr>
      <dsp:spPr>
        <a:xfrm>
          <a:off x="1652510" y="5104944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84AADC-7A97-46DF-A992-A637674BC6EC}">
      <dsp:nvSpPr>
        <dsp:cNvPr id="0" name=""/>
        <dsp:cNvSpPr/>
      </dsp:nvSpPr>
      <dsp:spPr>
        <a:xfrm>
          <a:off x="1472554" y="5144742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4FB485-9DBE-41BB-BB83-6E0B9CEDB5DA}">
      <dsp:nvSpPr>
        <dsp:cNvPr id="0" name=""/>
        <dsp:cNvSpPr/>
      </dsp:nvSpPr>
      <dsp:spPr>
        <a:xfrm>
          <a:off x="3155598" y="4225348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02547-9F36-433F-8062-EE3E0364C2D4}">
      <dsp:nvSpPr>
        <dsp:cNvPr id="0" name=""/>
        <dsp:cNvSpPr/>
      </dsp:nvSpPr>
      <dsp:spPr>
        <a:xfrm>
          <a:off x="3011892" y="4362623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FBD46-A64E-41AA-A378-680965291EBA}">
      <dsp:nvSpPr>
        <dsp:cNvPr id="0" name=""/>
        <dsp:cNvSpPr/>
      </dsp:nvSpPr>
      <dsp:spPr>
        <a:xfrm>
          <a:off x="3779619" y="3410352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84FA2C-68E6-41B3-AF82-25314164264E}">
      <dsp:nvSpPr>
        <dsp:cNvPr id="0" name=""/>
        <dsp:cNvSpPr/>
      </dsp:nvSpPr>
      <dsp:spPr>
        <a:xfrm>
          <a:off x="4202323" y="2446546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235DB6-EDE9-440C-AFF6-F0561FF5E90E}">
      <dsp:nvSpPr>
        <dsp:cNvPr id="0" name=""/>
        <dsp:cNvSpPr/>
      </dsp:nvSpPr>
      <dsp:spPr>
        <a:xfrm>
          <a:off x="4403641" y="1442942"/>
          <a:ext cx="66872" cy="66872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rgbClr val="0000FF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D2FC5E-F73B-45A6-9D79-9EDF6B8FD3EE}">
      <dsp:nvSpPr>
        <dsp:cNvPr id="0" name=""/>
        <dsp:cNvSpPr/>
      </dsp:nvSpPr>
      <dsp:spPr>
        <a:xfrm>
          <a:off x="4228216" y="250152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DC1F0F-C35C-431C-843D-E1177863C6F9}">
      <dsp:nvSpPr>
        <dsp:cNvPr id="0" name=""/>
        <dsp:cNvSpPr/>
      </dsp:nvSpPr>
      <dsp:spPr>
        <a:xfrm>
          <a:off x="4347971" y="153829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A07259-1746-4424-AFCD-26B9162E1D00}">
      <dsp:nvSpPr>
        <dsp:cNvPr id="0" name=""/>
        <dsp:cNvSpPr/>
      </dsp:nvSpPr>
      <dsp:spPr>
        <a:xfrm>
          <a:off x="4468373" y="57506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64042D-6216-430F-9F21-2E4EBBB3465B}">
      <dsp:nvSpPr>
        <dsp:cNvPr id="0" name=""/>
        <dsp:cNvSpPr/>
      </dsp:nvSpPr>
      <dsp:spPr>
        <a:xfrm>
          <a:off x="4588128" y="153829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DEFE2B-1FB1-41C9-8770-9DADBDDB9376}">
      <dsp:nvSpPr>
        <dsp:cNvPr id="0" name=""/>
        <dsp:cNvSpPr/>
      </dsp:nvSpPr>
      <dsp:spPr>
        <a:xfrm>
          <a:off x="4707883" y="250152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7B6530-62C3-4CD4-B7E6-8AC4BD91FF98}">
      <dsp:nvSpPr>
        <dsp:cNvPr id="0" name=""/>
        <dsp:cNvSpPr/>
      </dsp:nvSpPr>
      <dsp:spPr>
        <a:xfrm>
          <a:off x="4468373" y="260534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2E8EB8-BB34-4749-A8F0-0EB8E634692B}">
      <dsp:nvSpPr>
        <dsp:cNvPr id="0" name=""/>
        <dsp:cNvSpPr/>
      </dsp:nvSpPr>
      <dsp:spPr>
        <a:xfrm>
          <a:off x="4468373" y="463562"/>
          <a:ext cx="66872" cy="66872"/>
        </a:xfrm>
        <a:prstGeom prst="ellipse">
          <a:avLst/>
        </a:prstGeom>
        <a:noFill/>
        <a:ln w="12700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09230B-9C89-40FF-8489-3CF00B81E322}">
      <dsp:nvSpPr>
        <dsp:cNvPr id="0" name=""/>
        <dsp:cNvSpPr/>
      </dsp:nvSpPr>
      <dsp:spPr>
        <a:xfrm>
          <a:off x="1326733" y="5323744"/>
          <a:ext cx="1442310" cy="3865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ข้อมูลหลัก</a:t>
          </a:r>
        </a:p>
      </dsp:txBody>
      <dsp:txXfrm>
        <a:off x="1345605" y="5342616"/>
        <a:ext cx="1404566" cy="348846"/>
      </dsp:txXfrm>
    </dsp:sp>
    <dsp:sp modelId="{FC7A1F88-E857-4B5E-9240-70EF1D8A16FE}">
      <dsp:nvSpPr>
        <dsp:cNvPr id="0" name=""/>
        <dsp:cNvSpPr/>
      </dsp:nvSpPr>
      <dsp:spPr>
        <a:xfrm>
          <a:off x="634347" y="4955040"/>
          <a:ext cx="668726" cy="6687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62EA8D-01AA-4253-91FF-099BD9546424}">
      <dsp:nvSpPr>
        <dsp:cNvPr id="0" name=""/>
        <dsp:cNvSpPr/>
      </dsp:nvSpPr>
      <dsp:spPr>
        <a:xfrm>
          <a:off x="3000067" y="4767147"/>
          <a:ext cx="1442310" cy="386590"/>
        </a:xfrm>
        <a:prstGeom prst="roundRect">
          <a:avLst/>
        </a:prstGeom>
        <a:solidFill>
          <a:schemeClr val="accent4">
            <a:hueOff val="4084606"/>
            <a:satOff val="-4797"/>
            <a:lumOff val="18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ข้อมูลลูกค้า</a:t>
          </a:r>
        </a:p>
      </dsp:txBody>
      <dsp:txXfrm>
        <a:off x="3018939" y="4786019"/>
        <a:ext cx="1404566" cy="348846"/>
      </dsp:txXfrm>
    </dsp:sp>
    <dsp:sp modelId="{0179E2F7-A555-457E-8472-D1F689AB7E89}">
      <dsp:nvSpPr>
        <dsp:cNvPr id="0" name=""/>
        <dsp:cNvSpPr/>
      </dsp:nvSpPr>
      <dsp:spPr>
        <a:xfrm>
          <a:off x="2307682" y="4337945"/>
          <a:ext cx="668726" cy="6687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5E734A-C518-403D-BC13-DA600E285721}">
      <dsp:nvSpPr>
        <dsp:cNvPr id="0" name=""/>
        <dsp:cNvSpPr/>
      </dsp:nvSpPr>
      <dsp:spPr>
        <a:xfrm>
          <a:off x="3825406" y="3933694"/>
          <a:ext cx="1442310" cy="386590"/>
        </a:xfrm>
        <a:prstGeom prst="roundRect">
          <a:avLst/>
        </a:prstGeom>
        <a:solidFill>
          <a:schemeClr val="accent4">
            <a:hueOff val="8169213"/>
            <a:satOff val="-9594"/>
            <a:lumOff val="3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คลังสินค้า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3844278" y="3952566"/>
        <a:ext cx="1404566" cy="348846"/>
      </dsp:txXfrm>
    </dsp:sp>
    <dsp:sp modelId="{619AA9A7-6E69-49DF-8D3E-BB22A56470B2}">
      <dsp:nvSpPr>
        <dsp:cNvPr id="0" name=""/>
        <dsp:cNvSpPr/>
      </dsp:nvSpPr>
      <dsp:spPr>
        <a:xfrm>
          <a:off x="3133021" y="3504492"/>
          <a:ext cx="668726" cy="66878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125A2C-9DF3-4580-B687-7C4E8E8CC8A4}">
      <dsp:nvSpPr>
        <dsp:cNvPr id="0" name=""/>
        <dsp:cNvSpPr/>
      </dsp:nvSpPr>
      <dsp:spPr>
        <a:xfrm>
          <a:off x="4323199" y="3021222"/>
          <a:ext cx="1442310" cy="386590"/>
        </a:xfrm>
        <a:prstGeom prst="roundRect">
          <a:avLst/>
        </a:prstGeom>
        <a:solidFill>
          <a:schemeClr val="accent4">
            <a:hueOff val="12253820"/>
            <a:satOff val="-14392"/>
            <a:lumOff val="5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ขายสินค้า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>
        <a:off x="4342071" y="3040094"/>
        <a:ext cx="1404566" cy="348846"/>
      </dsp:txXfrm>
    </dsp:sp>
    <dsp:sp modelId="{D1A8DD12-4285-4A53-A162-7AEAAA4ECAE3}">
      <dsp:nvSpPr>
        <dsp:cNvPr id="0" name=""/>
        <dsp:cNvSpPr/>
      </dsp:nvSpPr>
      <dsp:spPr>
        <a:xfrm>
          <a:off x="3630814" y="2592020"/>
          <a:ext cx="668726" cy="66878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2AD340-FFAF-4314-86ED-B8BF244B7933}">
      <dsp:nvSpPr>
        <dsp:cNvPr id="0" name=""/>
        <dsp:cNvSpPr/>
      </dsp:nvSpPr>
      <dsp:spPr>
        <a:xfrm>
          <a:off x="4644272" y="2038382"/>
          <a:ext cx="1442310" cy="386590"/>
        </a:xfrm>
        <a:prstGeom prst="roundRect">
          <a:avLst/>
        </a:prstGeom>
        <a:solidFill>
          <a:schemeClr val="accent4">
            <a:hueOff val="16338426"/>
            <a:satOff val="-19189"/>
            <a:lumOff val="7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ซ่อมสินค้า</a:t>
          </a:r>
        </a:p>
      </dsp:txBody>
      <dsp:txXfrm>
        <a:off x="4663144" y="2057254"/>
        <a:ext cx="1404566" cy="348846"/>
      </dsp:txXfrm>
    </dsp:sp>
    <dsp:sp modelId="{6FFC0902-1AD4-41B4-814F-DA958237ED89}">
      <dsp:nvSpPr>
        <dsp:cNvPr id="0" name=""/>
        <dsp:cNvSpPr/>
      </dsp:nvSpPr>
      <dsp:spPr>
        <a:xfrm>
          <a:off x="3888425" y="1640893"/>
          <a:ext cx="668726" cy="6687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8CD626-F439-4424-9F71-CF9DD783968F}">
      <dsp:nvSpPr>
        <dsp:cNvPr id="0" name=""/>
        <dsp:cNvSpPr/>
      </dsp:nvSpPr>
      <dsp:spPr>
        <a:xfrm>
          <a:off x="4819050" y="1071691"/>
          <a:ext cx="1442310" cy="38659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44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รายงาน</a:t>
          </a:r>
        </a:p>
      </dsp:txBody>
      <dsp:txXfrm>
        <a:off x="4837922" y="1090563"/>
        <a:ext cx="1404566" cy="348846"/>
      </dsp:txXfrm>
    </dsp:sp>
    <dsp:sp modelId="{EE593E54-482A-4307-B32C-A9C5C943A2FC}">
      <dsp:nvSpPr>
        <dsp:cNvPr id="0" name=""/>
        <dsp:cNvSpPr/>
      </dsp:nvSpPr>
      <dsp:spPr>
        <a:xfrm>
          <a:off x="4126664" y="642490"/>
          <a:ext cx="668726" cy="66878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411272" y="214007"/>
          <a:ext cx="5777585" cy="62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ตัวอย่างการทำงานของระบบร้านโทรศัพท์มือถือ</a:t>
          </a:r>
        </a:p>
      </dsp:txBody>
      <dsp:txXfrm>
        <a:off x="411272" y="214007"/>
        <a:ext cx="5777585" cy="628563"/>
      </dsp:txXfrm>
    </dsp:sp>
    <dsp:sp modelId="{CFC14655-C72A-4B07-96D2-6546BC9847EC}">
      <dsp:nvSpPr>
        <dsp:cNvPr id="0" name=""/>
        <dsp:cNvSpPr/>
      </dsp:nvSpPr>
      <dsp:spPr>
        <a:xfrm>
          <a:off x="288874" y="718842"/>
          <a:ext cx="761895" cy="12698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095213" y="718842"/>
          <a:ext cx="761895" cy="12698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901552" y="718842"/>
          <a:ext cx="761895" cy="12698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707891" y="718842"/>
          <a:ext cx="761895" cy="12698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514231" y="718842"/>
          <a:ext cx="761895" cy="12698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4320570" y="718842"/>
          <a:ext cx="761895" cy="12698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5126909" y="718842"/>
          <a:ext cx="761895" cy="12698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4" y="189437"/>
          <a:ext cx="4071698" cy="431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แสดงการขายสินค้า</a:t>
          </a:r>
        </a:p>
      </dsp:txBody>
      <dsp:txXfrm>
        <a:off x="14" y="189437"/>
        <a:ext cx="4071698" cy="431694"/>
      </dsp:txXfrm>
    </dsp:sp>
    <dsp:sp modelId="{CFC14655-C72A-4B07-96D2-6546BC9847EC}">
      <dsp:nvSpPr>
        <dsp:cNvPr id="0" name=""/>
        <dsp:cNvSpPr/>
      </dsp:nvSpPr>
      <dsp:spPr>
        <a:xfrm>
          <a:off x="146554" y="640293"/>
          <a:ext cx="523265" cy="87210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700343" y="640293"/>
          <a:ext cx="523265" cy="87210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254133" y="640293"/>
          <a:ext cx="523265" cy="87210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807922" y="640293"/>
          <a:ext cx="523265" cy="87210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361711" y="640293"/>
          <a:ext cx="523265" cy="87210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2915501" y="640293"/>
          <a:ext cx="523265" cy="87210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469290" y="640293"/>
          <a:ext cx="523265" cy="87210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3839" y="146302"/>
          <a:ext cx="4960400" cy="49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 </a:t>
          </a: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ผลการศึกษาค้นคว้า</a:t>
          </a:r>
        </a:p>
      </dsp:txBody>
      <dsp:txXfrm>
        <a:off x="13839" y="146302"/>
        <a:ext cx="4960400" cy="498528"/>
      </dsp:txXfrm>
    </dsp:sp>
    <dsp:sp modelId="{CFC14655-C72A-4B07-96D2-6546BC9847EC}">
      <dsp:nvSpPr>
        <dsp:cNvPr id="0" name=""/>
        <dsp:cNvSpPr/>
      </dsp:nvSpPr>
      <dsp:spPr>
        <a:xfrm>
          <a:off x="40079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679605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319131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958657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598183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237709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877235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3839" y="146302"/>
          <a:ext cx="4960400" cy="49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4 </a:t>
          </a: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ผลการศึกษาค้นคว้า</a:t>
          </a:r>
        </a:p>
      </dsp:txBody>
      <dsp:txXfrm>
        <a:off x="13839" y="146302"/>
        <a:ext cx="4960400" cy="498528"/>
      </dsp:txXfrm>
    </dsp:sp>
    <dsp:sp modelId="{CFC14655-C72A-4B07-96D2-6546BC9847EC}">
      <dsp:nvSpPr>
        <dsp:cNvPr id="0" name=""/>
        <dsp:cNvSpPr/>
      </dsp:nvSpPr>
      <dsp:spPr>
        <a:xfrm>
          <a:off x="40079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679605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319131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958657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2"/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598183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237709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877235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B9C85-3CB1-426A-8740-34C1A6C134FF}">
      <dsp:nvSpPr>
        <dsp:cNvPr id="0" name=""/>
        <dsp:cNvSpPr/>
      </dsp:nvSpPr>
      <dsp:spPr>
        <a:xfrm rot="10800000">
          <a:off x="2843778" y="247865"/>
          <a:ext cx="4163253" cy="719996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0322" tIns="137160" rIns="256032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u="non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 ขอบเขตของการศึกษา</a:t>
          </a:r>
        </a:p>
      </dsp:txBody>
      <dsp:txXfrm rot="10800000">
        <a:off x="3023777" y="247865"/>
        <a:ext cx="3983254" cy="719996"/>
      </dsp:txXfrm>
    </dsp:sp>
    <dsp:sp modelId="{38D1AFDB-5902-4E41-8808-9CEBC1A18E88}">
      <dsp:nvSpPr>
        <dsp:cNvPr id="0" name=""/>
        <dsp:cNvSpPr/>
      </dsp:nvSpPr>
      <dsp:spPr>
        <a:xfrm>
          <a:off x="2429414" y="74675"/>
          <a:ext cx="1152512" cy="11494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3839" y="146302"/>
          <a:ext cx="4960400" cy="49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</a:t>
          </a:r>
          <a:r>
            <a:rPr lang="en-US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5</a:t>
          </a: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บทสรุปและข้อเสนอแนะ</a:t>
          </a:r>
        </a:p>
      </dsp:txBody>
      <dsp:txXfrm>
        <a:off x="13839" y="146302"/>
        <a:ext cx="4960400" cy="498528"/>
      </dsp:txXfrm>
    </dsp:sp>
    <dsp:sp modelId="{CFC14655-C72A-4B07-96D2-6546BC9847EC}">
      <dsp:nvSpPr>
        <dsp:cNvPr id="0" name=""/>
        <dsp:cNvSpPr/>
      </dsp:nvSpPr>
      <dsp:spPr>
        <a:xfrm>
          <a:off x="40079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679605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319131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958657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598183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237709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877235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3839" y="146302"/>
          <a:ext cx="4960400" cy="49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</a:t>
          </a:r>
          <a:r>
            <a:rPr lang="en-US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5</a:t>
          </a:r>
          <a:r>
            <a:rPr lang="th-TH" sz="28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 บทสรุปและข้อเสนอแนะ</a:t>
          </a:r>
        </a:p>
      </dsp:txBody>
      <dsp:txXfrm>
        <a:off x="13839" y="146302"/>
        <a:ext cx="4960400" cy="498528"/>
      </dsp:txXfrm>
    </dsp:sp>
    <dsp:sp modelId="{CFC14655-C72A-4B07-96D2-6546BC9847EC}">
      <dsp:nvSpPr>
        <dsp:cNvPr id="0" name=""/>
        <dsp:cNvSpPr/>
      </dsp:nvSpPr>
      <dsp:spPr>
        <a:xfrm>
          <a:off x="40079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679605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319131" y="666959"/>
          <a:ext cx="604276" cy="100712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1958657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2598183" y="666959"/>
          <a:ext cx="604276" cy="100712"/>
        </a:xfrm>
        <a:prstGeom prst="parallelogram">
          <a:avLst>
            <a:gd name="adj" fmla="val 14084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237709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3877235" y="666959"/>
          <a:ext cx="604276" cy="100712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B16C-8A96-46ED-B348-3376D064B38D}">
      <dsp:nvSpPr>
        <dsp:cNvPr id="0" name=""/>
        <dsp:cNvSpPr/>
      </dsp:nvSpPr>
      <dsp:spPr>
        <a:xfrm rot="10800000">
          <a:off x="806417" y="264214"/>
          <a:ext cx="3774381" cy="720001"/>
        </a:xfrm>
        <a:prstGeom prst="homePlate">
          <a:avLst/>
        </a:prstGeom>
        <a:blipFill>
          <a:blip xmlns:r="http://schemas.openxmlformats.org/officeDocument/2006/relationships" r:embed="rId1">
            <a:duotone>
              <a:schemeClr val="dk1">
                <a:tint val="30000"/>
                <a:satMod val="300000"/>
              </a:schemeClr>
              <a:schemeClr val="dk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dk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52621" tIns="137160" rIns="256032" bIns="13716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u="none" kern="1200" cap="all" spc="0" dirty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rPr>
            <a:t>ผลที่คาดว่าจะได้รับ</a:t>
          </a:r>
        </a:p>
      </dsp:txBody>
      <dsp:txXfrm rot="10800000">
        <a:off x="986417" y="264214"/>
        <a:ext cx="3594381" cy="720001"/>
      </dsp:txXfrm>
    </dsp:sp>
    <dsp:sp modelId="{8D585E29-B96F-494E-82B2-26010CCC1D6D}">
      <dsp:nvSpPr>
        <dsp:cNvPr id="0" name=""/>
        <dsp:cNvSpPr/>
      </dsp:nvSpPr>
      <dsp:spPr>
        <a:xfrm>
          <a:off x="335224" y="81850"/>
          <a:ext cx="1136904" cy="10533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386117" y="82977"/>
          <a:ext cx="1907980" cy="612001"/>
        </a:xfrm>
        <a:prstGeom prst="rect">
          <a:avLst/>
        </a:prstGeom>
        <a:noFill/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6">
              <a:tint val="10000"/>
              <a:satMod val="13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solidFill>
              <a:srgbClr val="0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solidFill>
              <a:srgbClr val="0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บทนำ</a:t>
          </a:r>
        </a:p>
      </dsp:txBody>
      <dsp:txXfrm>
        <a:off x="386117" y="82977"/>
        <a:ext cx="1907980" cy="612001"/>
      </dsp:txXfrm>
    </dsp:sp>
    <dsp:sp modelId="{CFC14655-C72A-4B07-96D2-6546BC9847EC}">
      <dsp:nvSpPr>
        <dsp:cNvPr id="0" name=""/>
        <dsp:cNvSpPr/>
      </dsp:nvSpPr>
      <dsp:spPr>
        <a:xfrm>
          <a:off x="326790" y="719119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024440" y="719119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722090" y="719119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419741" y="719119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117391" y="719119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815042" y="719119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512692" y="719119"/>
          <a:ext cx="659197" cy="109866"/>
        </a:xfrm>
        <a:prstGeom prst="parallelogram">
          <a:avLst>
            <a:gd name="adj" fmla="val 14084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8B5D9-A5F5-445F-8B9E-EF0FAF37EFE5}">
      <dsp:nvSpPr>
        <dsp:cNvPr id="0" name=""/>
        <dsp:cNvSpPr/>
      </dsp:nvSpPr>
      <dsp:spPr>
        <a:xfrm rot="10800000" flipV="1">
          <a:off x="764798" y="792095"/>
          <a:ext cx="362336" cy="70687"/>
        </a:xfrm>
        <a:prstGeom prst="homePlate">
          <a:avLst/>
        </a:prstGeom>
        <a:noFill/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8050" tIns="152400" rIns="28448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 rot="10800000">
        <a:off x="782470" y="792095"/>
        <a:ext cx="344664" cy="70687"/>
      </dsp:txXfrm>
    </dsp:sp>
    <dsp:sp modelId="{6CADD2EE-3EB1-4BC9-A40E-39484E3318D0}">
      <dsp:nvSpPr>
        <dsp:cNvPr id="0" name=""/>
        <dsp:cNvSpPr/>
      </dsp:nvSpPr>
      <dsp:spPr>
        <a:xfrm>
          <a:off x="207024" y="72004"/>
          <a:ext cx="720002" cy="7200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188630" y="117059"/>
          <a:ext cx="4998807" cy="543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</a:t>
          </a:r>
        </a:p>
      </dsp:txBody>
      <dsp:txXfrm>
        <a:off x="188630" y="117059"/>
        <a:ext cx="4998807" cy="543837"/>
      </dsp:txXfrm>
    </dsp:sp>
    <dsp:sp modelId="{CFC14655-C72A-4B07-96D2-6546BC9847EC}">
      <dsp:nvSpPr>
        <dsp:cNvPr id="0" name=""/>
        <dsp:cNvSpPr/>
      </dsp:nvSpPr>
      <dsp:spPr>
        <a:xfrm>
          <a:off x="2499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94758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645236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342887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040537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3738188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4435838" y="685037"/>
          <a:ext cx="659197" cy="109866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8B5D9-A5F5-445F-8B9E-EF0FAF37EFE5}">
      <dsp:nvSpPr>
        <dsp:cNvPr id="0" name=""/>
        <dsp:cNvSpPr/>
      </dsp:nvSpPr>
      <dsp:spPr>
        <a:xfrm rot="10800000" flipV="1">
          <a:off x="764798" y="792095"/>
          <a:ext cx="362336" cy="70687"/>
        </a:xfrm>
        <a:prstGeom prst="homePlate">
          <a:avLst/>
        </a:prstGeom>
        <a:noFill/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8050" tIns="152400" rIns="28448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</dsp:txBody>
      <dsp:txXfrm rot="10800000">
        <a:off x="782470" y="792095"/>
        <a:ext cx="344664" cy="70687"/>
      </dsp:txXfrm>
    </dsp:sp>
    <dsp:sp modelId="{6CADD2EE-3EB1-4BC9-A40E-39484E3318D0}">
      <dsp:nvSpPr>
        <dsp:cNvPr id="0" name=""/>
        <dsp:cNvSpPr/>
      </dsp:nvSpPr>
      <dsp:spPr>
        <a:xfrm>
          <a:off x="207024" y="144009"/>
          <a:ext cx="720002" cy="7200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tint val="5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72824-9639-417C-AEE2-2FB6F6D8A6B2}">
      <dsp:nvSpPr>
        <dsp:cNvPr id="0" name=""/>
        <dsp:cNvSpPr/>
      </dsp:nvSpPr>
      <dsp:spPr>
        <a:xfrm>
          <a:off x="227259" y="45181"/>
          <a:ext cx="6022496" cy="65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72000" numCol="1" spcCol="1270" anchor="b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H Sarabun New" pitchFamily="34" charset="-34"/>
            <a:cs typeface="TH Sarabun New" pitchFamily="34" charset="-34"/>
          </a:endParaRPr>
        </a:p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บทที่ </a:t>
          </a:r>
          <a:r>
            <a:rPr lang="en-US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1 </a:t>
          </a:r>
          <a:r>
            <a:rPr lang="th-TH" sz="3200" b="1" kern="1200" cap="none" spc="50" dirty="0">
              <a:ln w="11430">
                <a:solidFill>
                  <a:srgbClr val="00206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rPr>
            <a:t>ความเป็นมาและความสำคัญของการวิจัย</a:t>
          </a:r>
        </a:p>
      </dsp:txBody>
      <dsp:txXfrm>
        <a:off x="227259" y="45181"/>
        <a:ext cx="6022496" cy="655208"/>
      </dsp:txXfrm>
    </dsp:sp>
    <dsp:sp modelId="{CFC14655-C72A-4B07-96D2-6546BC9847EC}">
      <dsp:nvSpPr>
        <dsp:cNvPr id="0" name=""/>
        <dsp:cNvSpPr/>
      </dsp:nvSpPr>
      <dsp:spPr>
        <a:xfrm>
          <a:off x="301119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C2FA9-FF90-4EBD-B5CF-95D3A44E0CDE}">
      <dsp:nvSpPr>
        <dsp:cNvPr id="0" name=""/>
        <dsp:cNvSpPr/>
      </dsp:nvSpPr>
      <dsp:spPr>
        <a:xfrm>
          <a:off x="1141639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3758C-478A-4B35-BF3C-50A84C06E74D}">
      <dsp:nvSpPr>
        <dsp:cNvPr id="0" name=""/>
        <dsp:cNvSpPr/>
      </dsp:nvSpPr>
      <dsp:spPr>
        <a:xfrm>
          <a:off x="1982159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1AFEA-974E-4940-881D-00B5F4CC08D0}">
      <dsp:nvSpPr>
        <dsp:cNvPr id="0" name=""/>
        <dsp:cNvSpPr/>
      </dsp:nvSpPr>
      <dsp:spPr>
        <a:xfrm>
          <a:off x="2822679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AB064-7D35-49A1-A75D-562E968295CA}">
      <dsp:nvSpPr>
        <dsp:cNvPr id="0" name=""/>
        <dsp:cNvSpPr/>
      </dsp:nvSpPr>
      <dsp:spPr>
        <a:xfrm>
          <a:off x="3663198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D13B5-5D83-464F-A8B4-3EF122DC4F47}">
      <dsp:nvSpPr>
        <dsp:cNvPr id="0" name=""/>
        <dsp:cNvSpPr/>
      </dsp:nvSpPr>
      <dsp:spPr>
        <a:xfrm>
          <a:off x="4503718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EF461-1E16-433A-9A5E-12556C4E8967}">
      <dsp:nvSpPr>
        <dsp:cNvPr id="0" name=""/>
        <dsp:cNvSpPr/>
      </dsp:nvSpPr>
      <dsp:spPr>
        <a:xfrm>
          <a:off x="5344238" y="729473"/>
          <a:ext cx="794191" cy="132365"/>
        </a:xfrm>
        <a:prstGeom prst="parallelogram">
          <a:avLst>
            <a:gd name="adj" fmla="val 14084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0530734-813C-43A3-A0A0-E10E112E2528}" type="datetimeFigureOut">
              <a:rPr lang="ar-SA"/>
              <a:pPr>
                <a:defRPr/>
              </a:pPr>
              <a:t>18/04/1439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F308537-37A8-4734-A2ED-30C252F30A3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476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08537-37A8-4734-A2ED-30C252F30A3E}" type="slidenum">
              <a:rPr lang="ar-SA" smtClean="0"/>
              <a:pPr>
                <a:defRPr/>
              </a:pPr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01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สี่เหลี่ยมผืนผ้ามุมมน 12"/>
          <p:cNvSpPr/>
          <p:nvPr/>
        </p:nvSpPr>
        <p:spPr>
          <a:xfrm>
            <a:off x="65315" y="69758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842D88-2687-4F24-A4C0-926ADCD660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6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936" y="1396722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936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D8E22-97CF-457F-A7D1-165C61472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1168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F38FB-215B-4B78-8CD3-D7DD281C3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8FF14-5676-495D-BB2E-63146863DD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สี่เหลี่ยมผืนผ้ามุมมน 9"/>
          <p:cNvSpPr/>
          <p:nvPr/>
        </p:nvSpPr>
        <p:spPr>
          <a:xfrm>
            <a:off x="65315" y="69758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800103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148" y="2341478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08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99AA572-8AB5-4333-915B-DAEF885DC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A2A2-2259-4207-81A8-0CE0F9DC89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64847-4111-418B-AC61-45E782DE71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3777-AD60-4535-98EB-019A32E8F8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62AE8-9369-4D8E-9206-6D58404B16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สี่เหลี่ยมผืนผ้ามุมมน 8"/>
          <p:cNvSpPr/>
          <p:nvPr/>
        </p:nvSpPr>
        <p:spPr>
          <a:xfrm>
            <a:off x="64011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F211E-6B5C-4934-B62E-AFA431B83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4546A33-9126-4B9F-9E8D-73C25781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513" y="4650477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512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312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สี่เหลี่ยมผืนผ้ามุมมน 7"/>
          <p:cNvSpPr/>
          <p:nvPr/>
        </p:nvSpPr>
        <p:spPr>
          <a:xfrm>
            <a:off x="64011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172203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E976419-BC17-4A71-8FA9-2794CB775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3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hyperlink" Target="../Desktop/&#3585;&#3634;&#3619;&#3629;&#3629;&#3585;&#3649;&#3610;&#3610;&#3619;&#3632;&#3610;&#3610;%20(&#3611;&#3619;&#3632;&#3585;&#3629;&#3610;&#3585;&#3634;&#3619;&#3609;&#3635;&#3648;&#3626;&#3609;&#3629;&#3619;&#3656;&#3623;&#3617;&#3614;&#3634;&#3623;&#3648;&#3623;&#3629;&#3619;&#3660;&#3614;&#3657;&#3629;&#3618;).docx" TargetMode="Externa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5.xml"/><Relationship Id="rId18" Type="http://schemas.openxmlformats.org/officeDocument/2006/relationships/image" Target="../media/image47.png"/><Relationship Id="rId26" Type="http://schemas.openxmlformats.org/officeDocument/2006/relationships/image" Target="../media/image50.jpg"/><Relationship Id="rId39" Type="http://schemas.openxmlformats.org/officeDocument/2006/relationships/image" Target="../media/image61.png"/><Relationship Id="rId21" Type="http://schemas.openxmlformats.org/officeDocument/2006/relationships/diagramData" Target="../diagrams/data26.xml"/><Relationship Id="rId34" Type="http://schemas.openxmlformats.org/officeDocument/2006/relationships/image" Target="../media/image57.png"/><Relationship Id="rId42" Type="http://schemas.openxmlformats.org/officeDocument/2006/relationships/image" Target="../media/image64.png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20" Type="http://schemas.openxmlformats.org/officeDocument/2006/relationships/image" Target="../media/image49.jpg"/><Relationship Id="rId29" Type="http://schemas.openxmlformats.org/officeDocument/2006/relationships/image" Target="../media/image52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11" Type="http://schemas.openxmlformats.org/officeDocument/2006/relationships/diagramLayout" Target="../diagrams/layout25.xml"/><Relationship Id="rId24" Type="http://schemas.openxmlformats.org/officeDocument/2006/relationships/diagramColors" Target="../diagrams/colors26.xml"/><Relationship Id="rId32" Type="http://schemas.openxmlformats.org/officeDocument/2006/relationships/image" Target="../media/image55.png"/><Relationship Id="rId37" Type="http://schemas.openxmlformats.org/officeDocument/2006/relationships/image" Target="../media/image39.png"/><Relationship Id="rId40" Type="http://schemas.openxmlformats.org/officeDocument/2006/relationships/image" Target="../media/image62.png"/><Relationship Id="rId5" Type="http://schemas.openxmlformats.org/officeDocument/2006/relationships/audio" Target="../media/audio3.wav"/><Relationship Id="rId15" Type="http://schemas.openxmlformats.org/officeDocument/2006/relationships/image" Target="../media/image45.jpg"/><Relationship Id="rId23" Type="http://schemas.openxmlformats.org/officeDocument/2006/relationships/diagramQuickStyle" Target="../diagrams/quickStyle26.xml"/><Relationship Id="rId28" Type="http://schemas.openxmlformats.org/officeDocument/2006/relationships/image" Target="../media/image23.png"/><Relationship Id="rId36" Type="http://schemas.openxmlformats.org/officeDocument/2006/relationships/image" Target="../media/image59.png"/><Relationship Id="rId10" Type="http://schemas.openxmlformats.org/officeDocument/2006/relationships/diagramData" Target="../diagrams/data25.xml"/><Relationship Id="rId19" Type="http://schemas.openxmlformats.org/officeDocument/2006/relationships/image" Target="../media/image48.jpg"/><Relationship Id="rId31" Type="http://schemas.openxmlformats.org/officeDocument/2006/relationships/image" Target="../media/image54.jpeg"/><Relationship Id="rId44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microsoft.com/office/2007/relationships/diagramDrawing" Target="../diagrams/drawing25.xml"/><Relationship Id="rId22" Type="http://schemas.openxmlformats.org/officeDocument/2006/relationships/diagramLayout" Target="../diagrams/layout26.xml"/><Relationship Id="rId27" Type="http://schemas.openxmlformats.org/officeDocument/2006/relationships/image" Target="../media/image51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20.png"/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12" Type="http://schemas.openxmlformats.org/officeDocument/2006/relationships/diagramQuickStyle" Target="../diagrams/quickStyle25.xml"/><Relationship Id="rId17" Type="http://schemas.openxmlformats.org/officeDocument/2006/relationships/image" Target="../media/image19.png"/><Relationship Id="rId25" Type="http://schemas.microsoft.com/office/2007/relationships/diagramDrawing" Target="../diagrams/drawing26.xml"/><Relationship Id="rId33" Type="http://schemas.openxmlformats.org/officeDocument/2006/relationships/image" Target="../media/image56.png"/><Relationship Id="rId38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image" Target="../media/image35.png"/><Relationship Id="rId3" Type="http://schemas.openxmlformats.org/officeDocument/2006/relationships/image" Target="../media/image66.png"/><Relationship Id="rId7" Type="http://schemas.openxmlformats.org/officeDocument/2006/relationships/diagramLayout" Target="../diagrams/layout27.xml"/><Relationship Id="rId12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7.xml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microsoft.com/office/2007/relationships/diagramDrawing" Target="../diagrams/drawing27.xml"/><Relationship Id="rId4" Type="http://schemas.openxmlformats.org/officeDocument/2006/relationships/image" Target="../media/image67.png"/><Relationship Id="rId9" Type="http://schemas.openxmlformats.org/officeDocument/2006/relationships/diagramColors" Target="../diagrams/colors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28.xml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4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microsoft.com/office/2007/relationships/diagramDrawing" Target="../diagrams/drawing6.xml"/><Relationship Id="rId5" Type="http://schemas.openxmlformats.org/officeDocument/2006/relationships/image" Target="../media/image13.jpeg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image" Target="../media/image17.jpg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image" Target="../media/image18.wmf"/><Relationship Id="rId21" Type="http://schemas.openxmlformats.org/officeDocument/2006/relationships/image" Target="../media/image25.png"/><Relationship Id="rId7" Type="http://schemas.openxmlformats.org/officeDocument/2006/relationships/image" Target="../media/image22.wmf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diagramData" Target="../diagrams/data8.xml"/><Relationship Id="rId5" Type="http://schemas.openxmlformats.org/officeDocument/2006/relationships/image" Target="../media/image20.png"/><Relationship Id="rId15" Type="http://schemas.microsoft.com/office/2007/relationships/diagramDrawing" Target="../diagrams/drawing8.xml"/><Relationship Id="rId10" Type="http://schemas.openxmlformats.org/officeDocument/2006/relationships/image" Target="../media/image24.jpeg"/><Relationship Id="rId19" Type="http://schemas.openxmlformats.org/officeDocument/2006/relationships/diagramColors" Target="../diagrams/colors9.xml"/><Relationship Id="rId4" Type="http://schemas.openxmlformats.org/officeDocument/2006/relationships/image" Target="../media/image19.png"/><Relationship Id="rId9" Type="http://schemas.openxmlformats.org/officeDocument/2006/relationships/image" Target="../media/image15.jpg"/><Relationship Id="rId14" Type="http://schemas.openxmlformats.org/officeDocument/2006/relationships/diagramColors" Target="../diagrams/colors8.xml"/><Relationship Id="rId2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microsoft.com/office/2007/relationships/diagramDrawing" Target="../diagrams/drawing11.xml"/><Relationship Id="rId18" Type="http://schemas.openxmlformats.org/officeDocument/2006/relationships/image" Target="../media/image30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5" Type="http://schemas.openxmlformats.org/officeDocument/2006/relationships/image" Target="../media/image16.jpeg"/><Relationship Id="rId10" Type="http://schemas.openxmlformats.org/officeDocument/2006/relationships/diagramLayout" Target="../diagrams/layout11.xml"/><Relationship Id="rId19" Type="http://schemas.openxmlformats.org/officeDocument/2006/relationships/image" Target="../media/image31.jpg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5" Type="http://schemas.openxmlformats.org/officeDocument/2006/relationships/image" Target="../media/image33.jpeg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Relationship Id="rId1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35.pn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4797153"/>
            <a:ext cx="4320480" cy="2088232"/>
          </a:xfrm>
        </p:spPr>
        <p:txBody>
          <a:bodyPr>
            <a:noAutofit/>
          </a:bodyPr>
          <a:lstStyle/>
          <a:p>
            <a:pPr marL="342900" indent="-342900" algn="l" eaLnBrk="1" hangingPunct="1">
              <a:buClr>
                <a:srgbClr val="FF0066"/>
              </a:buClr>
              <a:buBlip>
                <a:blip r:embed="rId3"/>
              </a:buBlip>
            </a:pP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อาจารย์ที่ปรึกษา </a:t>
            </a:r>
            <a:r>
              <a:rPr lang="en-US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.........................................</a:t>
            </a:r>
          </a:p>
          <a:p>
            <a:pPr marL="342900" indent="-342900" algn="l" eaLnBrk="1" hangingPunct="1">
              <a:buBlip>
                <a:blip r:embed="rId3"/>
              </a:buBlip>
            </a:pP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นายนที  </a:t>
            </a:r>
            <a:r>
              <a:rPr lang="th-TH" sz="20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ปัช</a:t>
            </a: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ชาเขียว</a:t>
            </a:r>
          </a:p>
          <a:p>
            <a:pPr marL="342900" indent="-342900" algn="l" eaLnBrk="1" hangingPunct="1">
              <a:buBlip>
                <a:blip r:embed="rId3"/>
              </a:buBlip>
            </a:pPr>
            <a:r>
              <a:rPr lang="th-TH" sz="2000" b="1" cap="all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นาย..........................</a:t>
            </a:r>
            <a:endParaRPr lang="th-TH" sz="2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endParaRPr>
          </a:p>
          <a:p>
            <a:pPr marL="342900" indent="-342900" algn="l" eaLnBrk="1" hangingPunct="1">
              <a:buBlip>
                <a:blip r:embed="rId3"/>
              </a:buBlip>
            </a:pP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นางสาว....................</a:t>
            </a:r>
          </a:p>
          <a:p>
            <a:pPr marL="342900" indent="-342900" algn="l" eaLnBrk="1" hangingPunct="1">
              <a:buBlip>
                <a:blip r:embed="rId3"/>
              </a:buBlip>
            </a:pPr>
            <a:r>
              <a:rPr lang="th-TH" sz="20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 New" pitchFamily="34" charset="-34"/>
                <a:cs typeface="TH Sarabun New" pitchFamily="34" charset="-34"/>
              </a:rPr>
              <a:t>แผนกวิชาเทคโนโลยีสารสนเทศ</a:t>
            </a:r>
            <a:endParaRPr lang="en-US" sz="20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84"/>
            <a:ext cx="9036496" cy="3240360"/>
          </a:xfrm>
          <a:ln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th-TH" sz="4800" b="1" spc="50" dirty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ระบบจัดการร้านโทรศัพท์มือถือ</a:t>
            </a:r>
            <a:br>
              <a:rPr lang="th-TH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44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กรณีศึกษา </a:t>
            </a:r>
            <a:r>
              <a:rPr lang="en-US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ร้านโทรศัพท์</a:t>
            </a:r>
            <a:r>
              <a:rPr lang="th-TH" sz="3600" b="1" spc="50" dirty="0" err="1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sz="3600" b="1" spc="50" dirty="0" err="1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โฟน</a:t>
            </a:r>
            <a: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b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sz="3600" b="1" spc="50" dirty="0">
                <a:ln w="11430">
                  <a:solidFill>
                    <a:srgbClr val="0099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  </a:t>
            </a:r>
            <a:b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en-US" sz="3600" b="1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b="1" spc="50" dirty="0" err="1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MobilePhoneShop</a:t>
            </a:r>
            <a:r>
              <a:rPr lang="en-US" sz="3600" b="1" spc="50" dirty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Management System</a:t>
            </a:r>
            <a:br>
              <a:rPr lang="en-US" sz="3600" b="1" spc="50" dirty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en-US" sz="3600" b="1" spc="50" dirty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3600" b="1" spc="50" dirty="0" err="1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CaseStudy</a:t>
            </a:r>
            <a:r>
              <a:rPr lang="en-US" sz="3600" b="1" spc="50" dirty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en-US" sz="3600" b="1" spc="50" dirty="0" err="1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HappyPhone</a:t>
            </a:r>
            <a:endParaRPr lang="en-US" sz="3600" b="1" spc="50" dirty="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5291336"/>
            <a:ext cx="1955048" cy="137802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49" l="1333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587" y="192968"/>
            <a:ext cx="1747159" cy="1723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748819313"/>
              </p:ext>
            </p:extLst>
          </p:nvPr>
        </p:nvGraphicFramePr>
        <p:xfrm>
          <a:off x="1259632" y="116632"/>
          <a:ext cx="655272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95536" y="1141469"/>
            <a:ext cx="8748464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ขั้นตอนการพัฒนาระบบการจัดการร้านโทรศัพท์มือถือ กรณีศึกษาร้าน</a:t>
            </a:r>
            <a:r>
              <a:rPr lang="th-TH" sz="2800" b="1" spc="50" dirty="0" err="1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sz="2800" b="1" spc="50" dirty="0" err="1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โฟน</a:t>
            </a:r>
            <a:endParaRPr lang="th-TH" sz="2800" b="1" spc="50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9987624"/>
              </p:ext>
            </p:extLst>
          </p:nvPr>
        </p:nvGraphicFramePr>
        <p:xfrm>
          <a:off x="1187624" y="1916832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วงรี 9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10960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C9F26F-FEC0-42F1-A15B-88F4A5EA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76C9F26F-FEC0-42F1-A15B-88F4A5EA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76C9F26F-FEC0-42F1-A15B-88F4A5EA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A29975-8F81-4FD5-9F80-FC91A74D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1AA29975-8F81-4FD5-9F80-FC91A74D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1AA29975-8F81-4FD5-9F80-FC91A74D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8D85B1-F17A-4C24-B4D5-21239C928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228D85B1-F17A-4C24-B4D5-21239C928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228D85B1-F17A-4C24-B4D5-21239C928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6DD16D-A81B-4FD8-B150-5028754D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5E6DD16D-A81B-4FD8-B150-5028754D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5E6DD16D-A81B-4FD8-B150-5028754DD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055CD7-8ADE-4B8E-8121-E7F6DC0D5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C8055CD7-8ADE-4B8E-8121-E7F6DC0D5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C8055CD7-8ADE-4B8E-8121-E7F6DC0D5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389B6F-A71A-4D3C-AA3D-24CC73E1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0389B6F-A71A-4D3C-AA3D-24CC73E1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0389B6F-A71A-4D3C-AA3D-24CC73E10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8B1185-5C40-4629-9C77-466240B5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9E8B1185-5C40-4629-9C77-466240B5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9E8B1185-5C40-4629-9C77-466240B5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18F96B-FE26-42B0-953E-B84D079E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DD18F96B-FE26-42B0-953E-B84D079E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DD18F96B-FE26-42B0-953E-B84D079E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C16F47-44C2-40DE-8B1D-260A261E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E0C16F47-44C2-40DE-8B1D-260A261E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E0C16F47-44C2-40DE-8B1D-260A261E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D5F338-6268-4844-86B4-F7432BF9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78D5F338-6268-4844-86B4-F7432BF9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78D5F338-6268-4844-86B4-F7432BF9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06AE22-9094-4AB5-A420-AF73571C0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D706AE22-9094-4AB5-A420-AF73571C0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D706AE22-9094-4AB5-A420-AF73571C0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A3DE35-F2E4-4323-9FBD-1799134D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51A3DE35-F2E4-4323-9FBD-1799134D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51A3DE35-F2E4-4323-9FBD-1799134D6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750706-0B02-488C-B71A-1CF51FDB9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C750706-0B02-488C-B71A-1CF51FDB9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5C750706-0B02-488C-B71A-1CF51FDB9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1335AB-61B3-442F-8EBC-AFD1AAED5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3F1335AB-61B3-442F-8EBC-AFD1AAED5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3F1335AB-61B3-442F-8EBC-AFD1AAED5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รูปภาพ 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16632"/>
            <a:ext cx="1342087" cy="945976"/>
          </a:xfrm>
          <a:prstGeom prst="rect">
            <a:avLst/>
          </a:prstGeom>
        </p:spPr>
      </p:pic>
      <p:graphicFrame>
        <p:nvGraphicFramePr>
          <p:cNvPr id="29" name="ไดอะแกรม 28"/>
          <p:cNvGraphicFramePr/>
          <p:nvPr>
            <p:extLst>
              <p:ext uri="{D42A27DB-BD31-4B8C-83A1-F6EECF244321}">
                <p14:modId xmlns:p14="http://schemas.microsoft.com/office/powerpoint/2010/main" val="3947957828"/>
              </p:ext>
            </p:extLst>
          </p:nvPr>
        </p:nvGraphicFramePr>
        <p:xfrm>
          <a:off x="1017536" y="116632"/>
          <a:ext cx="4418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2771800" y="3573016"/>
            <a:ext cx="3528392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ระบบจัดการร้านโทรศัพท์มือถือ กรณีศึกษาร้าน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โฟน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771800" y="4077072"/>
            <a:ext cx="352839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สี่เหลี่ยมผืนผ้า 10"/>
          <p:cNvSpPr/>
          <p:nvPr/>
        </p:nvSpPr>
        <p:spPr>
          <a:xfrm>
            <a:off x="395536" y="1412776"/>
            <a:ext cx="1296144" cy="180019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พนักงาน</a:t>
            </a:r>
          </a:p>
        </p:txBody>
      </p:sp>
      <p:grpSp>
        <p:nvGrpSpPr>
          <p:cNvPr id="94" name="กลุ่ม 93"/>
          <p:cNvGrpSpPr/>
          <p:nvPr/>
        </p:nvGrpSpPr>
        <p:grpSpPr>
          <a:xfrm>
            <a:off x="836323" y="3212974"/>
            <a:ext cx="1935477" cy="576065"/>
            <a:chOff x="836323" y="3429000"/>
            <a:chExt cx="1935477" cy="792088"/>
          </a:xfrm>
        </p:grpSpPr>
        <p:cxnSp>
          <p:nvCxnSpPr>
            <p:cNvPr id="2063" name="ตัวเชื่อมต่อตรง 2062"/>
            <p:cNvCxnSpPr/>
            <p:nvPr/>
          </p:nvCxnSpPr>
          <p:spPr>
            <a:xfrm flipH="1">
              <a:off x="836323" y="4221088"/>
              <a:ext cx="19354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ลูกศรเชื่อมต่อแบบตรง 2064"/>
            <p:cNvCxnSpPr/>
            <p:nvPr/>
          </p:nvCxnSpPr>
          <p:spPr>
            <a:xfrm flipV="1">
              <a:off x="836323" y="3429000"/>
              <a:ext cx="0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กลุ่ม 104"/>
          <p:cNvGrpSpPr/>
          <p:nvPr/>
        </p:nvGrpSpPr>
        <p:grpSpPr>
          <a:xfrm>
            <a:off x="1691681" y="2924944"/>
            <a:ext cx="1584175" cy="648072"/>
            <a:chOff x="1475657" y="3109030"/>
            <a:chExt cx="1584175" cy="648072"/>
          </a:xfrm>
        </p:grpSpPr>
        <p:cxnSp>
          <p:nvCxnSpPr>
            <p:cNvPr id="57" name="ตัวเชื่อมต่อตรง 56"/>
            <p:cNvCxnSpPr/>
            <p:nvPr/>
          </p:nvCxnSpPr>
          <p:spPr>
            <a:xfrm flipH="1">
              <a:off x="1475657" y="3109030"/>
              <a:ext cx="15841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7" name="ลูกศรเชื่อมต่อแบบตรง 2066"/>
            <p:cNvCxnSpPr/>
            <p:nvPr/>
          </p:nvCxnSpPr>
          <p:spPr>
            <a:xfrm>
              <a:off x="3059832" y="3109030"/>
              <a:ext cx="0" cy="6480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0" name="กลุ่ม 99"/>
          <p:cNvGrpSpPr/>
          <p:nvPr/>
        </p:nvGrpSpPr>
        <p:grpSpPr>
          <a:xfrm>
            <a:off x="1691680" y="2636912"/>
            <a:ext cx="1800200" cy="936104"/>
            <a:chOff x="1475656" y="2924944"/>
            <a:chExt cx="1800200" cy="936104"/>
          </a:xfrm>
        </p:grpSpPr>
        <p:cxnSp>
          <p:nvCxnSpPr>
            <p:cNvPr id="59" name="ตัวเชื่อมต่อตรง 58"/>
            <p:cNvCxnSpPr/>
            <p:nvPr/>
          </p:nvCxnSpPr>
          <p:spPr>
            <a:xfrm flipH="1">
              <a:off x="1475656" y="2924944"/>
              <a:ext cx="1800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ลูกศรเชื่อมต่อแบบตรง 59"/>
            <p:cNvCxnSpPr/>
            <p:nvPr/>
          </p:nvCxnSpPr>
          <p:spPr>
            <a:xfrm>
              <a:off x="3275856" y="2924944"/>
              <a:ext cx="0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73" name="TextBox 2072"/>
          <p:cNvSpPr txBox="1"/>
          <p:nvPr/>
        </p:nvSpPr>
        <p:spPr bwMode="auto">
          <a:xfrm>
            <a:off x="804136" y="3429000"/>
            <a:ext cx="1319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ชื่อผู้ใช้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รหัสผ่าน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1691680" y="2569458"/>
            <a:ext cx="1374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ข้อมูลยี่ห้อสินค้า 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1691680" y="2276872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ข้อมูลประเภทสินค้า </a:t>
            </a:r>
          </a:p>
        </p:txBody>
      </p:sp>
      <p:grpSp>
        <p:nvGrpSpPr>
          <p:cNvPr id="99" name="กลุ่ม 98"/>
          <p:cNvGrpSpPr/>
          <p:nvPr/>
        </p:nvGrpSpPr>
        <p:grpSpPr>
          <a:xfrm>
            <a:off x="1691680" y="2321496"/>
            <a:ext cx="2088232" cy="1224136"/>
            <a:chOff x="1475656" y="2636912"/>
            <a:chExt cx="2088232" cy="1224136"/>
          </a:xfrm>
        </p:grpSpPr>
        <p:cxnSp>
          <p:nvCxnSpPr>
            <p:cNvPr id="71" name="ตัวเชื่อมต่อตรง 70"/>
            <p:cNvCxnSpPr/>
            <p:nvPr/>
          </p:nvCxnSpPr>
          <p:spPr>
            <a:xfrm flipH="1">
              <a:off x="1475656" y="2636912"/>
              <a:ext cx="20882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ลูกศรเชื่อมต่อแบบตรง 73"/>
            <p:cNvCxnSpPr/>
            <p:nvPr/>
          </p:nvCxnSpPr>
          <p:spPr>
            <a:xfrm>
              <a:off x="3563888" y="2636912"/>
              <a:ext cx="0" cy="1224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/>
        </p:nvGrpSpPr>
        <p:grpSpPr>
          <a:xfrm>
            <a:off x="1691680" y="2060848"/>
            <a:ext cx="2376264" cy="1512168"/>
            <a:chOff x="1475656" y="2348880"/>
            <a:chExt cx="2376264" cy="1512168"/>
          </a:xfrm>
        </p:grpSpPr>
        <p:cxnSp>
          <p:nvCxnSpPr>
            <p:cNvPr id="72" name="ตัวเชื่อมต่อตรง 71"/>
            <p:cNvCxnSpPr/>
            <p:nvPr/>
          </p:nvCxnSpPr>
          <p:spPr>
            <a:xfrm flipH="1">
              <a:off x="1475656" y="2348880"/>
              <a:ext cx="23762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ลูกศรเชื่อมต่อแบบตรง 74"/>
            <p:cNvCxnSpPr/>
            <p:nvPr/>
          </p:nvCxnSpPr>
          <p:spPr>
            <a:xfrm>
              <a:off x="3851920" y="2348880"/>
              <a:ext cx="0" cy="15121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กลุ่ม 96"/>
          <p:cNvGrpSpPr/>
          <p:nvPr/>
        </p:nvGrpSpPr>
        <p:grpSpPr>
          <a:xfrm>
            <a:off x="1691680" y="1745432"/>
            <a:ext cx="2664296" cy="1816169"/>
            <a:chOff x="1475656" y="2060848"/>
            <a:chExt cx="2664296" cy="1816169"/>
          </a:xfrm>
        </p:grpSpPr>
        <p:cxnSp>
          <p:nvCxnSpPr>
            <p:cNvPr id="73" name="ตัวเชื่อมต่อตรง 72"/>
            <p:cNvCxnSpPr/>
            <p:nvPr/>
          </p:nvCxnSpPr>
          <p:spPr>
            <a:xfrm flipH="1">
              <a:off x="1475656" y="2060848"/>
              <a:ext cx="26642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ลูกศรเชื่อมต่อแบบตรง 75"/>
            <p:cNvCxnSpPr/>
            <p:nvPr/>
          </p:nvCxnSpPr>
          <p:spPr>
            <a:xfrm>
              <a:off x="4139952" y="2060848"/>
              <a:ext cx="0" cy="18161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 bwMode="auto">
          <a:xfrm>
            <a:off x="1691680" y="2033464"/>
            <a:ext cx="1199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ข้อมูลรุ่นสินค้า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1691680" y="1705362"/>
            <a:ext cx="1497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ข้อมูลอุปกรณ์เสริม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1691680" y="1417330"/>
            <a:ext cx="1215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ข้อมูลพนักงาน</a:t>
            </a:r>
          </a:p>
        </p:txBody>
      </p:sp>
      <p:sp>
        <p:nvSpPr>
          <p:cNvPr id="102" name="สี่เหลี่ยมผืนผ้า 101"/>
          <p:cNvSpPr/>
          <p:nvPr/>
        </p:nvSpPr>
        <p:spPr>
          <a:xfrm>
            <a:off x="7308306" y="1196752"/>
            <a:ext cx="1415687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เจ้าของกิจการ</a:t>
            </a:r>
          </a:p>
        </p:txBody>
      </p:sp>
      <p:grpSp>
        <p:nvGrpSpPr>
          <p:cNvPr id="129" name="กลุ่ม 128"/>
          <p:cNvGrpSpPr/>
          <p:nvPr/>
        </p:nvGrpSpPr>
        <p:grpSpPr>
          <a:xfrm rot="16200000" flipH="1">
            <a:off x="6406713" y="2671425"/>
            <a:ext cx="648072" cy="1155110"/>
            <a:chOff x="6012160" y="3212977"/>
            <a:chExt cx="1152128" cy="620051"/>
          </a:xfrm>
        </p:grpSpPr>
        <p:cxnSp>
          <p:nvCxnSpPr>
            <p:cNvPr id="130" name="ตัวเชื่อมต่อตรง 129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ลูกศรเชื่อมต่อแบบตรง 130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กลุ่ม 131"/>
          <p:cNvGrpSpPr/>
          <p:nvPr/>
        </p:nvGrpSpPr>
        <p:grpSpPr>
          <a:xfrm rot="16200000" flipH="1">
            <a:off x="6129698" y="2394411"/>
            <a:ext cx="936104" cy="1421108"/>
            <a:chOff x="6012160" y="3212977"/>
            <a:chExt cx="1152128" cy="620051"/>
          </a:xfrm>
        </p:grpSpPr>
        <p:cxnSp>
          <p:nvCxnSpPr>
            <p:cNvPr id="133" name="ตัวเชื่อมต่อตรง 132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ลูกศรเชื่อมต่อแบบตรง 133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กลุ่ม 135"/>
          <p:cNvGrpSpPr/>
          <p:nvPr/>
        </p:nvGrpSpPr>
        <p:grpSpPr>
          <a:xfrm rot="16200000" flipH="1">
            <a:off x="5840124" y="2104836"/>
            <a:ext cx="1208167" cy="1728192"/>
            <a:chOff x="6012160" y="3212977"/>
            <a:chExt cx="1152128" cy="620051"/>
          </a:xfrm>
        </p:grpSpPr>
        <p:cxnSp>
          <p:nvCxnSpPr>
            <p:cNvPr id="137" name="ตัวเชื่อมต่อตรง 136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ลูกศรเชื่อมต่อแบบตรง 137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/>
          <p:cNvGrpSpPr/>
          <p:nvPr/>
        </p:nvGrpSpPr>
        <p:grpSpPr>
          <a:xfrm rot="16200000" flipH="1">
            <a:off x="5544109" y="1808820"/>
            <a:ext cx="1512167" cy="2016226"/>
            <a:chOff x="6012160" y="3212977"/>
            <a:chExt cx="1152128" cy="620051"/>
          </a:xfrm>
        </p:grpSpPr>
        <p:cxnSp>
          <p:nvCxnSpPr>
            <p:cNvPr id="140" name="ตัวเชื่อมต่อตรง 139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ลูกศรเชื่อมต่อแบบตรง 140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กลุ่ม 141"/>
          <p:cNvGrpSpPr/>
          <p:nvPr/>
        </p:nvGrpSpPr>
        <p:grpSpPr>
          <a:xfrm rot="16200000" flipH="1">
            <a:off x="5256076" y="1520787"/>
            <a:ext cx="1800199" cy="2304260"/>
            <a:chOff x="6012160" y="3212977"/>
            <a:chExt cx="1152128" cy="620051"/>
          </a:xfrm>
        </p:grpSpPr>
        <p:cxnSp>
          <p:nvCxnSpPr>
            <p:cNvPr id="143" name="ตัวเชื่อมต่อตรง 142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ลูกศรเชื่อมต่อแบบตรง 143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กลุ่ม 144"/>
          <p:cNvGrpSpPr/>
          <p:nvPr/>
        </p:nvGrpSpPr>
        <p:grpSpPr>
          <a:xfrm rot="16200000" flipH="1">
            <a:off x="4948010" y="1212721"/>
            <a:ext cx="2128301" cy="2592289"/>
            <a:chOff x="6012160" y="3212977"/>
            <a:chExt cx="1152128" cy="620051"/>
          </a:xfrm>
        </p:grpSpPr>
        <p:cxnSp>
          <p:nvCxnSpPr>
            <p:cNvPr id="146" name="ตัวเชื่อมต่อตรง 145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ลูกศรเชื่อมต่อแบบตรง 146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 bwMode="auto">
          <a:xfrm>
            <a:off x="4860032" y="2596842"/>
            <a:ext cx="2441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รายงานการเคลื่อนไหวของสินค้า</a:t>
            </a:r>
          </a:p>
        </p:txBody>
      </p:sp>
      <p:sp>
        <p:nvSpPr>
          <p:cNvPr id="149" name="TextBox 148"/>
          <p:cNvSpPr txBox="1"/>
          <p:nvPr/>
        </p:nvSpPr>
        <p:spPr bwMode="auto">
          <a:xfrm>
            <a:off x="5508104" y="2308810"/>
            <a:ext cx="1728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รายงานการซ่อมสินค้า</a:t>
            </a:r>
          </a:p>
        </p:txBody>
      </p:sp>
      <p:sp>
        <p:nvSpPr>
          <p:cNvPr id="150" name="TextBox 149"/>
          <p:cNvSpPr txBox="1"/>
          <p:nvPr/>
        </p:nvSpPr>
        <p:spPr bwMode="auto">
          <a:xfrm>
            <a:off x="5430994" y="2020778"/>
            <a:ext cx="18053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รายงานการสั่งซื้อสินค้า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5220072" y="1732746"/>
            <a:ext cx="2026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รายงานการตัดสต็อกสินค้า</a:t>
            </a: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5580112" y="1444714"/>
            <a:ext cx="1689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รายงานคงเหลือสินค้า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5292080" y="1124744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ใบรายละเอียดกำไรขั้นต้น</a:t>
            </a:r>
          </a:p>
        </p:txBody>
      </p:sp>
      <p:sp>
        <p:nvSpPr>
          <p:cNvPr id="155" name="สี่เหลี่ยมผืนผ้า 154"/>
          <p:cNvSpPr/>
          <p:nvPr/>
        </p:nvSpPr>
        <p:spPr>
          <a:xfrm>
            <a:off x="500578" y="5085184"/>
            <a:ext cx="147913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ลูกค้า</a:t>
            </a:r>
          </a:p>
        </p:txBody>
      </p:sp>
      <p:sp>
        <p:nvSpPr>
          <p:cNvPr id="156" name="สี่เหลี่ยมผืนผ้า 155"/>
          <p:cNvSpPr/>
          <p:nvPr/>
        </p:nvSpPr>
        <p:spPr>
          <a:xfrm>
            <a:off x="7244859" y="5255840"/>
            <a:ext cx="1479134" cy="11201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บริษัท</a:t>
            </a:r>
          </a:p>
        </p:txBody>
      </p:sp>
      <p:grpSp>
        <p:nvGrpSpPr>
          <p:cNvPr id="158" name="กลุ่ม 157"/>
          <p:cNvGrpSpPr/>
          <p:nvPr/>
        </p:nvGrpSpPr>
        <p:grpSpPr>
          <a:xfrm rot="5400000" flipH="1">
            <a:off x="2305239" y="4687649"/>
            <a:ext cx="432048" cy="1083102"/>
            <a:chOff x="6012160" y="3212977"/>
            <a:chExt cx="1152128" cy="620051"/>
          </a:xfrm>
        </p:grpSpPr>
        <p:cxnSp>
          <p:nvCxnSpPr>
            <p:cNvPr id="159" name="ตัวเชื่อมต่อตรง 158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ลูกศรเชื่อมต่อแบบตรง 159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กลุ่ม 160"/>
          <p:cNvGrpSpPr/>
          <p:nvPr/>
        </p:nvGrpSpPr>
        <p:grpSpPr>
          <a:xfrm rot="5400000" flipH="1">
            <a:off x="2285746" y="4707142"/>
            <a:ext cx="756084" cy="1368152"/>
            <a:chOff x="6012160" y="3212977"/>
            <a:chExt cx="1152128" cy="620051"/>
          </a:xfrm>
        </p:grpSpPr>
        <p:cxnSp>
          <p:nvCxnSpPr>
            <p:cNvPr id="162" name="ตัวเชื่อมต่อตรง 161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ลูกศรเชื่อมต่อแบบตรง 162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/>
          <p:cNvGrpSpPr/>
          <p:nvPr/>
        </p:nvGrpSpPr>
        <p:grpSpPr>
          <a:xfrm rot="5400000" flipH="1">
            <a:off x="2267744" y="4725144"/>
            <a:ext cx="1080120" cy="1656184"/>
            <a:chOff x="6012160" y="3212977"/>
            <a:chExt cx="1152128" cy="620051"/>
          </a:xfrm>
        </p:grpSpPr>
        <p:cxnSp>
          <p:nvCxnSpPr>
            <p:cNvPr id="165" name="ตัวเชื่อมต่อตรง 164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ลูกศรเชื่อมต่อแบบตรง 165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กลุ่ม 166"/>
          <p:cNvGrpSpPr/>
          <p:nvPr/>
        </p:nvGrpSpPr>
        <p:grpSpPr>
          <a:xfrm rot="5400000" flipH="1">
            <a:off x="2270393" y="4722495"/>
            <a:ext cx="1362854" cy="1944216"/>
            <a:chOff x="6012160" y="3212977"/>
            <a:chExt cx="1152128" cy="620051"/>
          </a:xfrm>
        </p:grpSpPr>
        <p:cxnSp>
          <p:nvCxnSpPr>
            <p:cNvPr id="168" name="ตัวเชื่อมต่อตรง 167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ลูกศรเชื่อมต่อแบบตรง 168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 bwMode="auto">
          <a:xfrm>
            <a:off x="2018859" y="6053226"/>
            <a:ext cx="2121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ใบเสร็จรับเงิน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ใบกำกับภาษี</a:t>
            </a:r>
          </a:p>
        </p:txBody>
      </p:sp>
      <p:sp>
        <p:nvSpPr>
          <p:cNvPr id="172" name="TextBox 171"/>
          <p:cNvSpPr txBox="1"/>
          <p:nvPr/>
        </p:nvSpPr>
        <p:spPr bwMode="auto">
          <a:xfrm>
            <a:off x="2018859" y="5733256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ใบซ่อมสินค้า</a:t>
            </a:r>
          </a:p>
        </p:txBody>
      </p:sp>
      <p:sp>
        <p:nvSpPr>
          <p:cNvPr id="173" name="TextBox 172"/>
          <p:cNvSpPr txBox="1"/>
          <p:nvPr/>
        </p:nvSpPr>
        <p:spPr bwMode="auto">
          <a:xfrm>
            <a:off x="2018859" y="5445224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ใบสั่งสินค้า</a:t>
            </a:r>
          </a:p>
        </p:txBody>
      </p:sp>
      <p:sp>
        <p:nvSpPr>
          <p:cNvPr id="174" name="TextBox 173"/>
          <p:cNvSpPr txBox="1"/>
          <p:nvPr/>
        </p:nvSpPr>
        <p:spPr bwMode="auto">
          <a:xfrm>
            <a:off x="2015320" y="5085184"/>
            <a:ext cx="1404552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รายละเอียดสินค้า</a:t>
            </a:r>
          </a:p>
        </p:txBody>
      </p:sp>
      <p:grpSp>
        <p:nvGrpSpPr>
          <p:cNvPr id="175" name="กลุ่ม 174"/>
          <p:cNvGrpSpPr/>
          <p:nvPr/>
        </p:nvGrpSpPr>
        <p:grpSpPr>
          <a:xfrm rot="16200000" flipH="1">
            <a:off x="2053630" y="4361703"/>
            <a:ext cx="284211" cy="1155110"/>
            <a:chOff x="6012160" y="3212977"/>
            <a:chExt cx="1152128" cy="620051"/>
          </a:xfrm>
        </p:grpSpPr>
        <p:cxnSp>
          <p:nvCxnSpPr>
            <p:cNvPr id="176" name="ตัวเชื่อมต่อตรง 175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ลูกศรเชื่อมต่อแบบตรง 176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กลุ่ม 178"/>
          <p:cNvGrpSpPr/>
          <p:nvPr/>
        </p:nvGrpSpPr>
        <p:grpSpPr>
          <a:xfrm rot="16200000" flipH="1">
            <a:off x="1745689" y="4059071"/>
            <a:ext cx="576065" cy="1476162"/>
            <a:chOff x="6012159" y="3212977"/>
            <a:chExt cx="1326791" cy="620051"/>
          </a:xfrm>
        </p:grpSpPr>
        <p:cxnSp>
          <p:nvCxnSpPr>
            <p:cNvPr id="180" name="ตัวเชื่อมต่อตรง 179"/>
            <p:cNvCxnSpPr/>
            <p:nvPr/>
          </p:nvCxnSpPr>
          <p:spPr>
            <a:xfrm rot="16200000" flipH="1">
              <a:off x="6675555" y="2549582"/>
              <a:ext cx="0" cy="13267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ลูกศรเชื่อมต่อแบบตรง 180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กลุ่ม 181"/>
          <p:cNvGrpSpPr/>
          <p:nvPr/>
        </p:nvGrpSpPr>
        <p:grpSpPr>
          <a:xfrm rot="16200000" flipH="1">
            <a:off x="1477689" y="3755070"/>
            <a:ext cx="896034" cy="1764196"/>
            <a:chOff x="6012160" y="3212977"/>
            <a:chExt cx="1152128" cy="620051"/>
          </a:xfrm>
        </p:grpSpPr>
        <p:cxnSp>
          <p:nvCxnSpPr>
            <p:cNvPr id="183" name="ตัวเชื่อมต่อตรง 182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ลูกศรเชื่อมต่อแบบตรง 183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" name="TextBox 193"/>
          <p:cNvSpPr txBox="1"/>
          <p:nvPr/>
        </p:nvSpPr>
        <p:spPr bwMode="auto">
          <a:xfrm>
            <a:off x="1745685" y="4437112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ใบสั่งสินค้า</a:t>
            </a:r>
          </a:p>
        </p:txBody>
      </p:sp>
      <p:sp>
        <p:nvSpPr>
          <p:cNvPr id="195" name="TextBox 194"/>
          <p:cNvSpPr txBox="1"/>
          <p:nvPr/>
        </p:nvSpPr>
        <p:spPr bwMode="auto">
          <a:xfrm>
            <a:off x="1705609" y="4149080"/>
            <a:ext cx="99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ข้อมูลลูกค้า</a:t>
            </a:r>
          </a:p>
        </p:txBody>
      </p:sp>
      <p:sp>
        <p:nvSpPr>
          <p:cNvPr id="196" name="TextBox 195"/>
          <p:cNvSpPr txBox="1"/>
          <p:nvPr/>
        </p:nvSpPr>
        <p:spPr bwMode="auto">
          <a:xfrm>
            <a:off x="611560" y="3892986"/>
            <a:ext cx="2121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ใบเสร็จรับเงิน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ใบกำกับภาษี</a:t>
            </a:r>
          </a:p>
        </p:txBody>
      </p:sp>
      <p:grpSp>
        <p:nvGrpSpPr>
          <p:cNvPr id="197" name="กลุ่ม 196"/>
          <p:cNvGrpSpPr/>
          <p:nvPr/>
        </p:nvGrpSpPr>
        <p:grpSpPr>
          <a:xfrm rot="10800000" flipH="1">
            <a:off x="4860032" y="5013176"/>
            <a:ext cx="2370967" cy="864096"/>
            <a:chOff x="6012160" y="3212977"/>
            <a:chExt cx="1152128" cy="620051"/>
          </a:xfrm>
        </p:grpSpPr>
        <p:cxnSp>
          <p:nvCxnSpPr>
            <p:cNvPr id="198" name="ตัวเชื่อมต่อตรง 197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ลูกศรเชื่อมต่อแบบตรง 198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0" name="กลุ่ม 199"/>
          <p:cNvGrpSpPr/>
          <p:nvPr/>
        </p:nvGrpSpPr>
        <p:grpSpPr>
          <a:xfrm rot="21415996" flipH="1">
            <a:off x="6332343" y="4522795"/>
            <a:ext cx="1885199" cy="778342"/>
            <a:chOff x="5985204" y="3238732"/>
            <a:chExt cx="1179929" cy="594704"/>
          </a:xfrm>
        </p:grpSpPr>
        <p:cxnSp>
          <p:nvCxnSpPr>
            <p:cNvPr id="201" name="ตัวเชื่อมต่อตรง 200"/>
            <p:cNvCxnSpPr/>
            <p:nvPr/>
          </p:nvCxnSpPr>
          <p:spPr>
            <a:xfrm rot="21415996">
              <a:off x="5985204" y="3238732"/>
              <a:ext cx="11799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ลูกศรเชื่อมต่อแบบตรง 201"/>
            <p:cNvCxnSpPr/>
            <p:nvPr/>
          </p:nvCxnSpPr>
          <p:spPr>
            <a:xfrm rot="21415996" flipH="1">
              <a:off x="5993511" y="3264568"/>
              <a:ext cx="0" cy="5688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Box 204"/>
          <p:cNvSpPr txBox="1"/>
          <p:nvPr/>
        </p:nvSpPr>
        <p:spPr bwMode="auto">
          <a:xfrm>
            <a:off x="5077441" y="5477162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ใบส่งของ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/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ใบกำกับภาษี</a:t>
            </a:r>
          </a:p>
        </p:txBody>
      </p:sp>
      <p:sp>
        <p:nvSpPr>
          <p:cNvPr id="206" name="TextBox 205"/>
          <p:cNvSpPr txBox="1"/>
          <p:nvPr/>
        </p:nvSpPr>
        <p:spPr bwMode="auto">
          <a:xfrm>
            <a:off x="6358624" y="4149080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ใบสั่งซ้อสินค้า</a:t>
            </a:r>
          </a:p>
        </p:txBody>
      </p:sp>
      <p:grpSp>
        <p:nvGrpSpPr>
          <p:cNvPr id="96" name="กลุ่ม 95"/>
          <p:cNvGrpSpPr/>
          <p:nvPr/>
        </p:nvGrpSpPr>
        <p:grpSpPr>
          <a:xfrm rot="5400000" flipH="1">
            <a:off x="6944148" y="2713036"/>
            <a:ext cx="531441" cy="1819353"/>
            <a:chOff x="6012160" y="3212977"/>
            <a:chExt cx="1152128" cy="620051"/>
          </a:xfrm>
        </p:grpSpPr>
        <p:cxnSp>
          <p:nvCxnSpPr>
            <p:cNvPr id="101" name="ตัวเชื่อมต่อตรง 100"/>
            <p:cNvCxnSpPr/>
            <p:nvPr/>
          </p:nvCxnSpPr>
          <p:spPr>
            <a:xfrm>
              <a:off x="6012160" y="3212977"/>
              <a:ext cx="11521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ลูกศรเชื่อมต่อแบบตรง 102"/>
            <p:cNvCxnSpPr/>
            <p:nvPr/>
          </p:nvCxnSpPr>
          <p:spPr>
            <a:xfrm>
              <a:off x="6012160" y="3212977"/>
              <a:ext cx="0" cy="6200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 bwMode="auto">
          <a:xfrm>
            <a:off x="6372200" y="3501008"/>
            <a:ext cx="1172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ข้อมูลของร้าน</a:t>
            </a:r>
          </a:p>
        </p:txBody>
      </p:sp>
      <p:sp>
        <p:nvSpPr>
          <p:cNvPr id="106" name="วงรี 105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4395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73" grpId="0"/>
      <p:bldP spid="67" grpId="0"/>
      <p:bldP spid="70" grpId="0"/>
      <p:bldP spid="77" grpId="0"/>
      <p:bldP spid="78" grpId="0"/>
      <p:bldP spid="79" grpId="0"/>
      <p:bldP spid="102" grpId="0" animBg="1"/>
      <p:bldP spid="148" grpId="0"/>
      <p:bldP spid="149" grpId="0"/>
      <p:bldP spid="150" grpId="0"/>
      <p:bldP spid="151" grpId="0"/>
      <p:bldP spid="152" grpId="0"/>
      <p:bldP spid="153" grpId="0"/>
      <p:bldP spid="155" grpId="0" animBg="1"/>
      <p:bldP spid="156" grpId="0" animBg="1"/>
      <p:bldP spid="171" grpId="0"/>
      <p:bldP spid="172" grpId="0"/>
      <p:bldP spid="173" grpId="0"/>
      <p:bldP spid="174" grpId="0"/>
      <p:bldP spid="194" grpId="0"/>
      <p:bldP spid="195" grpId="0"/>
      <p:bldP spid="196" grpId="0"/>
      <p:bldP spid="205" grpId="0"/>
      <p:bldP spid="206" grpId="0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/>
          <p:cNvGrpSpPr/>
          <p:nvPr/>
        </p:nvGrpSpPr>
        <p:grpSpPr>
          <a:xfrm>
            <a:off x="107504" y="0"/>
            <a:ext cx="8928992" cy="6858000"/>
            <a:chOff x="107504" y="0"/>
            <a:chExt cx="9036496" cy="6538411"/>
          </a:xfrm>
        </p:grpSpPr>
        <p:graphicFrame>
          <p:nvGraphicFramePr>
            <p:cNvPr id="4" name="ไดอะแกรม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1559055"/>
                </p:ext>
              </p:extLst>
            </p:nvPr>
          </p:nvGraphicFramePr>
          <p:xfrm>
            <a:off x="107504" y="0"/>
            <a:ext cx="9036496" cy="65384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5" name="ตัวเชื่อมต่อตรง 14"/>
            <p:cNvCxnSpPr/>
            <p:nvPr/>
          </p:nvCxnSpPr>
          <p:spPr>
            <a:xfrm flipH="1" flipV="1">
              <a:off x="3605502" y="5517315"/>
              <a:ext cx="5434867" cy="5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4012149671"/>
              </p:ext>
            </p:extLst>
          </p:nvPr>
        </p:nvGraphicFramePr>
        <p:xfrm>
          <a:off x="657496" y="188640"/>
          <a:ext cx="75149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สี่เหลี่ยมผืนผ้ามุมมน 9"/>
          <p:cNvSpPr/>
          <p:nvPr/>
        </p:nvSpPr>
        <p:spPr>
          <a:xfrm>
            <a:off x="4392136" y="6057352"/>
            <a:ext cx="1404000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รายงานการขายสินค้า</a:t>
            </a:r>
          </a:p>
          <a:p>
            <a:pPr algn="ctr"/>
            <a:endParaRPr lang="th-TH" sz="1800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940152" y="6057352"/>
            <a:ext cx="1404000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รายงานการเคลื่อนไหวสินค้า</a:t>
            </a:r>
          </a:p>
          <a:p>
            <a:pPr algn="ctr"/>
            <a:endParaRPr lang="th-TH" sz="1800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488480" y="6057352"/>
            <a:ext cx="1404000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รายงานการซ่อมสินค้า</a:t>
            </a:r>
          </a:p>
          <a:p>
            <a:pPr algn="ctr"/>
            <a:endParaRPr lang="th-TH" sz="1800" dirty="0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2843808" y="6057352"/>
            <a:ext cx="1404000" cy="540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8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รายงานการสินค้าขายดี </a:t>
            </a:r>
            <a:r>
              <a:rPr lang="en-US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10 </a:t>
            </a:r>
            <a:r>
              <a:rPr lang="th-TH" sz="1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อันดับ</a:t>
            </a:r>
          </a:p>
          <a:p>
            <a:pPr algn="ctr"/>
            <a:endParaRPr lang="th-TH" sz="1800" dirty="0"/>
          </a:p>
        </p:txBody>
      </p:sp>
      <p:cxnSp>
        <p:nvCxnSpPr>
          <p:cNvPr id="24" name="ตัวเชื่อมต่อตรง 23"/>
          <p:cNvCxnSpPr/>
          <p:nvPr/>
        </p:nvCxnSpPr>
        <p:spPr>
          <a:xfrm>
            <a:off x="8928480" y="5301264"/>
            <a:ext cx="0" cy="50400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>
            <a:off x="8244408" y="5805208"/>
            <a:ext cx="0" cy="21602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6660232" y="5805264"/>
            <a:ext cx="0" cy="21602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5076056" y="5805264"/>
            <a:ext cx="0" cy="21602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3563888" y="5805264"/>
            <a:ext cx="0" cy="21602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รูปภาพ 15">
            <a:hlinkClick r:id="rId12" action="ppaction://hlinkfile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16632"/>
            <a:ext cx="1342087" cy="945976"/>
          </a:xfrm>
          <a:prstGeom prst="rect">
            <a:avLst/>
          </a:prstGeom>
        </p:spPr>
      </p:pic>
      <p:sp>
        <p:nvSpPr>
          <p:cNvPr id="19" name="วงรี 18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36104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ลูกศรเชื่อมต่อแบบตรง 33"/>
          <p:cNvCxnSpPr/>
          <p:nvPr/>
        </p:nvCxnSpPr>
        <p:spPr>
          <a:xfrm>
            <a:off x="6822910" y="3696816"/>
            <a:ext cx="928623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 bwMode="auto">
          <a:xfrm>
            <a:off x="6903942" y="3295101"/>
            <a:ext cx="5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ลูกค้า</a:t>
            </a:r>
          </a:p>
        </p:txBody>
      </p:sp>
      <p:sp>
        <p:nvSpPr>
          <p:cNvPr id="79" name="TextBox 78"/>
          <p:cNvSpPr txBox="1"/>
          <p:nvPr/>
        </p:nvSpPr>
        <p:spPr bwMode="auto">
          <a:xfrm>
            <a:off x="7117811" y="2308810"/>
            <a:ext cx="5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ลูกค้า</a:t>
            </a:r>
          </a:p>
        </p:txBody>
      </p: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2" y="2492897"/>
            <a:ext cx="515747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รูปภาพ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492896"/>
            <a:ext cx="526720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ไดอะแกรม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192481"/>
              </p:ext>
            </p:extLst>
          </p:nvPr>
        </p:nvGraphicFramePr>
        <p:xfrm>
          <a:off x="971606" y="469473"/>
          <a:ext cx="6768746" cy="576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3" name="รูปภาพ 7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46" y="2239694"/>
            <a:ext cx="448923" cy="829827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85" y="2254697"/>
            <a:ext cx="103028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2" y="2888542"/>
            <a:ext cx="1015392" cy="101539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30" y="3031221"/>
            <a:ext cx="4508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" y="2267439"/>
            <a:ext cx="945537" cy="94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2" name="ลูกศรเชื่อมต่อแบบตรง 71"/>
          <p:cNvCxnSpPr/>
          <p:nvPr/>
        </p:nvCxnSpPr>
        <p:spPr>
          <a:xfrm flipV="1">
            <a:off x="6265126" y="4623223"/>
            <a:ext cx="1187196" cy="1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7110909" y="2712116"/>
            <a:ext cx="730363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7248566" y="1700808"/>
            <a:ext cx="593599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 flipV="1">
            <a:off x="7254553" y="1143051"/>
            <a:ext cx="496979" cy="539968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30" y="4220067"/>
            <a:ext cx="1160005" cy="80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1123949721"/>
              </p:ext>
            </p:extLst>
          </p:nvPr>
        </p:nvGraphicFramePr>
        <p:xfrm>
          <a:off x="755576" y="-99392"/>
          <a:ext cx="635533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91680" y="3696816"/>
            <a:ext cx="691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buNone/>
            </a:pP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800" dirty="0"/>
          </a:p>
          <a:p>
            <a:pPr algn="l">
              <a:buFontTx/>
              <a:buNone/>
            </a:pPr>
            <a:endParaRPr lang="th-TH" sz="2800" dirty="0">
              <a:latin typeface="TH Sarabun New" pitchFamily="34" charset="-34"/>
              <a:cs typeface="TH Sarabun New" pitchFamily="34" charset="-34"/>
            </a:endParaRPr>
          </a:p>
          <a:p>
            <a:pPr algn="l"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4" y="1700808"/>
            <a:ext cx="510404" cy="51040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 bwMode="auto">
          <a:xfrm>
            <a:off x="971606" y="1876762"/>
            <a:ext cx="10134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User/login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6483188" y="4221088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สั่งซื้อสินค้า</a:t>
            </a:r>
          </a:p>
        </p:txBody>
      </p:sp>
      <p:cxnSp>
        <p:nvCxnSpPr>
          <p:cNvPr id="56" name="ลูกศรเชื่อมต่อแบบตรง 55"/>
          <p:cNvCxnSpPr/>
          <p:nvPr/>
        </p:nvCxnSpPr>
        <p:spPr>
          <a:xfrm flipH="1" flipV="1">
            <a:off x="1580649" y="3250501"/>
            <a:ext cx="1839224" cy="1591086"/>
          </a:xfrm>
          <a:prstGeom prst="straightConnector1">
            <a:avLst/>
          </a:prstGeom>
          <a:ln>
            <a:noFill/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 flipH="1" flipV="1">
            <a:off x="1685908" y="3158707"/>
            <a:ext cx="2421061" cy="874494"/>
          </a:xfrm>
          <a:prstGeom prst="straightConnector1">
            <a:avLst/>
          </a:prstGeom>
          <a:ln>
            <a:noFill/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flipH="1">
            <a:off x="1691680" y="2239350"/>
            <a:ext cx="3207376" cy="649192"/>
          </a:xfrm>
          <a:prstGeom prst="straightConnector1">
            <a:avLst/>
          </a:prstGeom>
          <a:ln>
            <a:noFill/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 flipH="1">
            <a:off x="1893506" y="1484784"/>
            <a:ext cx="3182553" cy="1224136"/>
          </a:xfrm>
          <a:prstGeom prst="straightConnector1">
            <a:avLst/>
          </a:prstGeom>
          <a:ln>
            <a:noFill/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2" y="3429001"/>
            <a:ext cx="515747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429000"/>
            <a:ext cx="526720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72" y="1591506"/>
            <a:ext cx="515747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591505"/>
            <a:ext cx="526720" cy="54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99" y="449604"/>
            <a:ext cx="693448" cy="69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ลูกศรเชื่อมต่อแบบตรง 11"/>
          <p:cNvCxnSpPr/>
          <p:nvPr/>
        </p:nvCxnSpPr>
        <p:spPr>
          <a:xfrm>
            <a:off x="1478315" y="3212976"/>
            <a:ext cx="415191" cy="223224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V="1">
            <a:off x="1691680" y="2406313"/>
            <a:ext cx="3096344" cy="35725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 flipV="1">
            <a:off x="1691680" y="1649161"/>
            <a:ext cx="3308819" cy="93578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1691680" y="2888542"/>
            <a:ext cx="2880320" cy="36195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>
            <a:off x="1611061" y="3069521"/>
            <a:ext cx="2495908" cy="97652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>
            <a:off x="1580649" y="3158707"/>
            <a:ext cx="1765440" cy="174239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auto">
          <a:xfrm>
            <a:off x="7477851" y="1268760"/>
            <a:ext cx="5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ลูกค้า</a:t>
            </a:r>
          </a:p>
        </p:txBody>
      </p:sp>
      <p:sp>
        <p:nvSpPr>
          <p:cNvPr id="81" name="TextBox 80"/>
          <p:cNvSpPr txBox="1"/>
          <p:nvPr/>
        </p:nvSpPr>
        <p:spPr bwMode="auto">
          <a:xfrm>
            <a:off x="6746169" y="868650"/>
            <a:ext cx="994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เจ้าของร้าน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7" y="2257093"/>
            <a:ext cx="955883" cy="95588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72" y="5301208"/>
            <a:ext cx="938696" cy="93869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3169"/>
            <a:ext cx="1008112" cy="97841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8" y="4183349"/>
            <a:ext cx="448923" cy="82982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55" y="3861048"/>
            <a:ext cx="990701" cy="990701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844" y="2249259"/>
            <a:ext cx="827412" cy="971549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5" y="4689141"/>
            <a:ext cx="1044115" cy="104411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5" y="4689141"/>
            <a:ext cx="1042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67" y="5211199"/>
            <a:ext cx="1028706" cy="1028706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51" y="3212976"/>
            <a:ext cx="1028621" cy="1028621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5" y="2229260"/>
            <a:ext cx="8223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18" y="2068105"/>
            <a:ext cx="444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วงรี 64"/>
          <p:cNvSpPr/>
          <p:nvPr/>
        </p:nvSpPr>
        <p:spPr>
          <a:xfrm>
            <a:off x="1547752" y="5337296"/>
            <a:ext cx="792000" cy="756000"/>
          </a:xfrm>
          <a:prstGeom prst="ellipse">
            <a:avLst/>
          </a:prstGeom>
          <a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9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2" y="3861048"/>
            <a:ext cx="864000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4" y="3105056"/>
            <a:ext cx="828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944"/>
            <a:ext cx="792000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8223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68" y="917152"/>
            <a:ext cx="930784" cy="930784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36" y="5409304"/>
            <a:ext cx="900016" cy="900016"/>
          </a:xfrm>
          <a:prstGeom prst="rect">
            <a:avLst/>
          </a:prstGeom>
        </p:spPr>
      </p:pic>
      <p:sp>
        <p:nvSpPr>
          <p:cNvPr id="75" name="วงรี 74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80674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FB485-9DBE-41BB-BB83-6E0B9CED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B4FB485-9DBE-41BB-BB83-6E0B9CED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B4FB485-9DBE-41BB-BB83-6E0B9CEDB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B4FB485-9DBE-41BB-BB83-6E0B9CEDB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2FC5E-F73B-45A6-9D79-9EDF6B8FD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BD2FC5E-F73B-45A6-9D79-9EDF6B8FD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CBD2FC5E-F73B-45A6-9D79-9EDF6B8FD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BD2FC5E-F73B-45A6-9D79-9EDF6B8FD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E8EB8-BB34-4749-A8F0-0EB8E6346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092E8EB8-BB34-4749-A8F0-0EB8E6346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092E8EB8-BB34-4749-A8F0-0EB8E6346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092E8EB8-BB34-4749-A8F0-0EB8E6346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31284-83F8-4D8B-BBCB-4AB3EBB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FB31284-83F8-4D8B-BBCB-4AB3EBB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EFB31284-83F8-4D8B-BBCB-4AB3EBBBA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EFB31284-83F8-4D8B-BBCB-4AB3EBBBA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64C12-428F-4E29-8630-955538FA1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9564C12-428F-4E29-8630-955538FA1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9564C12-428F-4E29-8630-955538FA1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A9564C12-428F-4E29-8630-955538FA1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4AADC-7A97-46DF-A992-A637674BC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E284AADC-7A97-46DF-A992-A637674BC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E284AADC-7A97-46DF-A992-A637674BC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E284AADC-7A97-46DF-A992-A637674BC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DEFE2B-1FB1-41C9-8770-9DADBDDB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BEDEFE2B-1FB1-41C9-8770-9DADBDDB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BEDEFE2B-1FB1-41C9-8770-9DADBDDB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BEDEFE2B-1FB1-41C9-8770-9DADBDDB9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B28FE-9B2B-43B4-8163-722AB861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9C5B28FE-9B2B-43B4-8163-722AB861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9C5B28FE-9B2B-43B4-8163-722AB861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9C5B28FE-9B2B-43B4-8163-722AB861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35DB6-EDE9-440C-AFF6-F0561FF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E5235DB6-EDE9-440C-AFF6-F0561FF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E5235DB6-EDE9-440C-AFF6-F0561FF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E5235DB6-EDE9-440C-AFF6-F0561FF5E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C1F0F-C35C-431C-843D-E1177863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0DC1F0F-C35C-431C-843D-E1177863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0DC1F0F-C35C-431C-843D-E1177863C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E0DC1F0F-C35C-431C-843D-E1177863C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07259-1746-4424-AFCD-26B9162E1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76A07259-1746-4424-AFCD-26B9162E1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76A07259-1746-4424-AFCD-26B9162E1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76A07259-1746-4424-AFCD-26B9162E1D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4FA2C-68E6-41B3-AF82-25314164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E784FA2C-68E6-41B3-AF82-25314164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E784FA2C-68E6-41B3-AF82-25314164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E784FA2C-68E6-41B3-AF82-25314164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FBD46-A64E-41AA-A378-680965291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607FBD46-A64E-41AA-A378-680965291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607FBD46-A64E-41AA-A378-680965291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607FBD46-A64E-41AA-A378-680965291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62123-11A7-43C7-ADA8-C3BDFC555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40662123-11A7-43C7-ADA8-C3BDFC555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40662123-11A7-43C7-ADA8-C3BDFC555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40662123-11A7-43C7-ADA8-C3BDFC555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7B6530-62C3-4CD4-B7E6-8AC4BD91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917B6530-62C3-4CD4-B7E6-8AC4BD91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917B6530-62C3-4CD4-B7E6-8AC4BD91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graphicEl>
                                              <a:dgm id="{917B6530-62C3-4CD4-B7E6-8AC4BD91F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B02547-9F36-433F-8062-EE3E0364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D9B02547-9F36-433F-8062-EE3E0364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D9B02547-9F36-433F-8062-EE3E0364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graphicEl>
                                              <a:dgm id="{D9B02547-9F36-433F-8062-EE3E0364C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64042D-6216-430F-9F21-2E4EBBB34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5764042D-6216-430F-9F21-2E4EBBB34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5764042D-6216-430F-9F21-2E4EBBB34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5764042D-6216-430F-9F21-2E4EBBB34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09230B-9C89-40FF-8489-3CF00B81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0409230B-9C89-40FF-8489-3CF00B81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graphicEl>
                                              <a:dgm id="{0409230B-9C89-40FF-8489-3CF00B81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graphicEl>
                                              <a:dgm id="{0409230B-9C89-40FF-8489-3CF00B81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A1F88-E857-4B5E-9240-70EF1D8A1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FC7A1F88-E857-4B5E-9240-70EF1D8A1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graphicEl>
                                              <a:dgm id="{FC7A1F88-E857-4B5E-9240-70EF1D8A1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>
                                            <p:graphicEl>
                                              <a:dgm id="{FC7A1F88-E857-4B5E-9240-70EF1D8A1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62EA8D-01AA-4253-91FF-099BD954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D62EA8D-01AA-4253-91FF-099BD954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D62EA8D-01AA-4253-91FF-099BD9546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D62EA8D-01AA-4253-91FF-099BD9546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9E2F7-A555-457E-8472-D1F689AB7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0179E2F7-A555-457E-8472-D1F689AB7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0179E2F7-A555-457E-8472-D1F689AB7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0179E2F7-A555-457E-8472-D1F689AB7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5E734A-C518-403D-BC13-DA600E28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4F5E734A-C518-403D-BC13-DA600E28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">
                                            <p:graphicEl>
                                              <a:dgm id="{4F5E734A-C518-403D-BC13-DA600E285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>
                                            <p:graphicEl>
                                              <a:dgm id="{4F5E734A-C518-403D-BC13-DA600E285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AA9A7-6E69-49DF-8D3E-BB22A564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graphicEl>
                                              <a:dgm id="{619AA9A7-6E69-49DF-8D3E-BB22A564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>
                                            <p:graphicEl>
                                              <a:dgm id="{619AA9A7-6E69-49DF-8D3E-BB22A5647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>
                                            <p:graphicEl>
                                              <a:dgm id="{619AA9A7-6E69-49DF-8D3E-BB22A5647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25A2C-9DF3-4580-B687-7C4E8E8CC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6B125A2C-9DF3-4580-B687-7C4E8E8CC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>
                                            <p:graphicEl>
                                              <a:dgm id="{6B125A2C-9DF3-4580-B687-7C4E8E8CC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">
                                            <p:graphicEl>
                                              <a:dgm id="{6B125A2C-9DF3-4580-B687-7C4E8E8CC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A8DD12-4285-4A53-A162-7AEAAA4E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">
                                            <p:graphicEl>
                                              <a:dgm id="{D1A8DD12-4285-4A53-A162-7AEAAA4E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">
                                            <p:graphicEl>
                                              <a:dgm id="{D1A8DD12-4285-4A53-A162-7AEAAA4EC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">
                                            <p:graphicEl>
                                              <a:dgm id="{D1A8DD12-4285-4A53-A162-7AEAAA4EC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AD340-FFAF-4314-86ED-B8BF244B7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">
                                            <p:graphicEl>
                                              <a:dgm id="{452AD340-FFAF-4314-86ED-B8BF244B7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">
                                            <p:graphicEl>
                                              <a:dgm id="{452AD340-FFAF-4314-86ED-B8BF244B7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">
                                            <p:graphicEl>
                                              <a:dgm id="{452AD340-FFAF-4314-86ED-B8BF244B7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C0902-1AD4-41B4-814F-DA958237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">
                                            <p:graphicEl>
                                              <a:dgm id="{6FFC0902-1AD4-41B4-814F-DA958237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">
                                            <p:graphicEl>
                                              <a:dgm id="{6FFC0902-1AD4-41B4-814F-DA958237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">
                                            <p:graphicEl>
                                              <a:dgm id="{6FFC0902-1AD4-41B4-814F-DA958237E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CD626-F439-4424-9F71-CF9DD783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">
                                            <p:graphicEl>
                                              <a:dgm id="{468CD626-F439-4424-9F71-CF9DD783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">
                                            <p:graphicEl>
                                              <a:dgm id="{468CD626-F439-4424-9F71-CF9DD783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">
                                            <p:graphicEl>
                                              <a:dgm id="{468CD626-F439-4424-9F71-CF9DD7839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593E54-482A-4307-B32C-A9C5C943A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">
                                            <p:graphicEl>
                                              <a:dgm id="{EE593E54-482A-4307-B32C-A9C5C943A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">
                                            <p:graphicEl>
                                              <a:dgm id="{EE593E54-482A-4307-B32C-A9C5C943A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">
                                            <p:graphicEl>
                                              <a:dgm id="{EE593E54-482A-4307-B32C-A9C5C943A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7569 0.43727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218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4201 -0.15277 C 0.06076 -0.22129 0.13663 -0.27963 0.17934 -0.25902 L 0.27448 -0.2125 " pathEditMode="relative" rAng="-4191224" ptsTypes="FfFF">
                                      <p:cBhvr>
                                        <p:cTn id="33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0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40955 0.0314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40174 -0.04652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3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0156 0.22546 C -0.00278 0.28472 -0.09479 0.26319 -0.15365 0.2574 L -0.28195 0.22546 " pathEditMode="relative" rAng="0" ptsTypes="FfFF">
                                      <p:cBhvr>
                                        <p:cTn id="3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142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451 -0.15533 C 0.07969 -0.22431 0.15799 -0.28033 0.19792 -0.2544 L 0.28629 -0.19977 " pathEditMode="relative" rAng="-3893892" ptsTypes="FfFF">
                                      <p:cBhvr>
                                        <p:cTn id="37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4125 0.10116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50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671 L 0.0573 0.21922 C 0.06164 0.27107 -0.0356 0.24792 -0.07744 0.2544 L -0.14688 0.25996 " pathEditMode="relative" rAng="0" ptsTypes="FfFF">
                                      <p:cBhvr>
                                        <p:cTn id="39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1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463 L -0.02344 0.08518 C -0.02865 0.11435 -0.03872 0.11713 -0.05538 0.12454 C -0.0658 0.13588 -0.07899 0.12616 -0.08715 0.12847 C -0.09531 0.13055 -0.08698 0.1456 -0.10434 0.13773 L -0.19115 0.08217 " pathEditMode="relative" rAng="0" ptsTypes="FffaFF">
                                      <p:cBhvr>
                                        <p:cTn id="4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6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0.00093 L 0.01128 -0.20532 C 0.02118 -0.29814 0.08437 -0.40208 0.12604 -0.39421 L 0.32378 -0.34421 " pathEditMode="relative" rAng="0" ptsTypes="FfFF">
                                      <p:cBhvr>
                                        <p:cTn id="4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2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232 L 0.36423 0.01643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9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6319 -0.05 " pathEditMode="relative" rAng="0" ptsTypes="AA">
                                      <p:cBhvr>
                                        <p:cTn id="4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274 -0.01297 " pathEditMode="relative" rAng="0" ptsTypes="AA">
                                      <p:cBhvr>
                                        <p:cTn id="46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1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44583 -0.03217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5"/>
                                            </p:cond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157 L 0.3408 0.03356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764 L -0.3349 -0.04791 " pathEditMode="relative" rAng="0" ptsTypes="AA">
                                      <p:cBhvr>
                                        <p:cTn id="48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2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1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2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532 L -0.43281 0.03148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41736 -0.10509 " pathEditMode="relative" rAng="0" ptsTypes="AA">
                                      <p:cBhvr>
                                        <p:cTn id="5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5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278 L -0.35955 -0.22824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1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6181 -0.36759 " pathEditMode="relative" rAng="0" ptsTypes="AA">
                                      <p:cBhvr>
                                        <p:cTn id="53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18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7864 -0.4412 " pathEditMode="relative" rAng="0" ptsTypes="AA">
                                      <p:cBhvr>
                                        <p:cTn id="5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22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6858 -0.17569 " pathEditMode="relative" rAng="0" ptsTypes="AA">
                                      <p:cBhvr>
                                        <p:cTn id="54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8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1482 L 0.1941 0.0419 L 0.26667 -0.06203 L 0.19687 0.0419 L 0.30017 0.06898 " pathEditMode="relative" rAng="0" ptsTypes="AAAAA">
                                      <p:cBhvr>
                                        <p:cTn id="55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  <p:bldGraphic spid="4" grpId="0">
        <p:bldSub>
          <a:bldDgm bld="one"/>
        </p:bldSub>
      </p:bldGraphic>
      <p:bldP spid="57" grpId="0"/>
      <p:bldP spid="97" grpId="0"/>
      <p:bldP spid="80" grpId="0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385415" y="4027176"/>
            <a:ext cx="8520518" cy="1634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6100" y="4005064"/>
            <a:ext cx="5895616" cy="27089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รูปภาพ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124652"/>
            <a:ext cx="7668944" cy="86418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80" y="2204864"/>
            <a:ext cx="7884368" cy="129614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4251220379"/>
              </p:ext>
            </p:extLst>
          </p:nvPr>
        </p:nvGraphicFramePr>
        <p:xfrm>
          <a:off x="999280" y="116632"/>
          <a:ext cx="43648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4" y="447068"/>
            <a:ext cx="1986898" cy="605668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37" name="สี่เหลี่ยมผืนผ้า 1036"/>
          <p:cNvSpPr/>
          <p:nvPr/>
        </p:nvSpPr>
        <p:spPr>
          <a:xfrm>
            <a:off x="827584" y="2276872"/>
            <a:ext cx="7669360" cy="115212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8" name="วงรี 1037"/>
          <p:cNvSpPr/>
          <p:nvPr/>
        </p:nvSpPr>
        <p:spPr>
          <a:xfrm>
            <a:off x="1115616" y="1268760"/>
            <a:ext cx="1233160" cy="50405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9" name="สี่เหลี่ยมผืนผ้า 1038"/>
          <p:cNvSpPr/>
          <p:nvPr/>
        </p:nvSpPr>
        <p:spPr>
          <a:xfrm>
            <a:off x="6984384" y="1304824"/>
            <a:ext cx="1044000" cy="540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0" name="สี่เหลี่ยมผืนผ้า 1039"/>
          <p:cNvSpPr/>
          <p:nvPr/>
        </p:nvSpPr>
        <p:spPr>
          <a:xfrm>
            <a:off x="467544" y="5085184"/>
            <a:ext cx="2394312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1" name="สี่เหลี่ยมผืนผ้า 1040"/>
          <p:cNvSpPr/>
          <p:nvPr/>
        </p:nvSpPr>
        <p:spPr>
          <a:xfrm>
            <a:off x="3187434" y="5877368"/>
            <a:ext cx="5777054" cy="864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42" name="รูปภาพ 10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46" y="220026"/>
            <a:ext cx="402758" cy="40275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 bwMode="auto">
          <a:xfrm>
            <a:off x="5893930" y="260648"/>
            <a:ext cx="622286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FF"/>
            </a:solidFill>
            <a:prstDash val="sys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บันทึก</a:t>
            </a:r>
          </a:p>
        </p:txBody>
      </p:sp>
      <p:cxnSp>
        <p:nvCxnSpPr>
          <p:cNvPr id="1047" name="ตัวเชื่อมต่อโค้ง 1046"/>
          <p:cNvCxnSpPr>
            <a:stCxn id="1038" idx="4"/>
            <a:endCxn id="1039" idx="2"/>
          </p:cNvCxnSpPr>
          <p:nvPr/>
        </p:nvCxnSpPr>
        <p:spPr>
          <a:xfrm rot="16200000" flipH="1">
            <a:off x="4583286" y="-1078274"/>
            <a:ext cx="72008" cy="5774188"/>
          </a:xfrm>
          <a:prstGeom prst="curvedConnector3">
            <a:avLst>
              <a:gd name="adj1" fmla="val 417465"/>
            </a:avLst>
          </a:prstGeom>
          <a:ln>
            <a:solidFill>
              <a:srgbClr val="0000FF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1" name="ตัวเชื่อมต่อโค้ง 1050"/>
          <p:cNvCxnSpPr>
            <a:stCxn id="2" idx="3"/>
            <a:endCxn id="5" idx="3"/>
          </p:cNvCxnSpPr>
          <p:nvPr/>
        </p:nvCxnSpPr>
        <p:spPr>
          <a:xfrm>
            <a:off x="8136488" y="1556746"/>
            <a:ext cx="467960" cy="1296190"/>
          </a:xfrm>
          <a:prstGeom prst="curvedConnector3">
            <a:avLst>
              <a:gd name="adj1" fmla="val 14885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ตัวเชื่อมต่อโค้ง 31"/>
          <p:cNvCxnSpPr>
            <a:stCxn id="1038" idx="3"/>
          </p:cNvCxnSpPr>
          <p:nvPr/>
        </p:nvCxnSpPr>
        <p:spPr>
          <a:xfrm rot="5400000">
            <a:off x="844968" y="1969647"/>
            <a:ext cx="721889" cy="180592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ตัวเชื่อมต่อโค้ง 34"/>
          <p:cNvCxnSpPr>
            <a:stCxn id="54" idx="1"/>
            <a:endCxn id="1042" idx="3"/>
          </p:cNvCxnSpPr>
          <p:nvPr/>
        </p:nvCxnSpPr>
        <p:spPr>
          <a:xfrm rot="10800000">
            <a:off x="5508104" y="421405"/>
            <a:ext cx="385826" cy="39298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ตัวเชื่อมต่อโค้ง 32"/>
          <p:cNvCxnSpPr/>
          <p:nvPr/>
        </p:nvCxnSpPr>
        <p:spPr>
          <a:xfrm rot="10800000" flipV="1">
            <a:off x="362662" y="965926"/>
            <a:ext cx="6585602" cy="4119257"/>
          </a:xfrm>
          <a:prstGeom prst="bentConnector3">
            <a:avLst>
              <a:gd name="adj1" fmla="val 102261"/>
            </a:avLst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ตัวเชื่อมต่อโค้ง 43"/>
          <p:cNvCxnSpPr>
            <a:stCxn id="5" idx="2"/>
            <a:endCxn id="1029" idx="0"/>
          </p:cNvCxnSpPr>
          <p:nvPr/>
        </p:nvCxnSpPr>
        <p:spPr>
          <a:xfrm rot="16200000" flipH="1">
            <a:off x="5096058" y="3067214"/>
            <a:ext cx="504056" cy="1371644"/>
          </a:xfrm>
          <a:prstGeom prst="curvedConnector3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วงรี 21"/>
          <p:cNvSpPr/>
          <p:nvPr/>
        </p:nvSpPr>
        <p:spPr>
          <a:xfrm>
            <a:off x="170407" y="129229"/>
            <a:ext cx="945209" cy="836698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38982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8" grpId="0" animBg="1"/>
      <p:bldP spid="1039" grpId="0" animBg="1"/>
      <p:bldP spid="1040" grpId="0" animBg="1"/>
      <p:bldP spid="1041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84937852"/>
              </p:ext>
            </p:extLst>
          </p:nvPr>
        </p:nvGraphicFramePr>
        <p:xfrm>
          <a:off x="1403648" y="116632"/>
          <a:ext cx="5040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323528" y="112474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	วิเคราะห์ผลการทดลองด้วยการวัดประสิทธิภาพความพึงพอใจของผู้ทดลองโปรแกรม </a:t>
            </a:r>
          </a:p>
          <a:p>
            <a:r>
              <a:rPr lang="th-TH" dirty="0"/>
              <a:t>โดยวิธีการตอบดังนี้ 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th-TH" dirty="0"/>
              <a:t>สัญลักษณ์ของสถิติที่ใช้ในการวิเคราะห์ข้อมูล</a:t>
            </a:r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th-TH" dirty="0"/>
              <a:t>ผลการวิเคราะห์ข้อมูลเกี่ยวกับความพึงพอใจของผู้ใช้</a:t>
            </a:r>
            <a:endParaRPr lang="en-US" dirty="0"/>
          </a:p>
          <a:p>
            <a:pPr marL="800100" lvl="1" indent="-342900">
              <a:buClr>
                <a:srgbClr val="0000FF"/>
              </a:buClr>
              <a:buFont typeface="Wingdings" pitchFamily="2" charset="2"/>
              <a:buChar char="v"/>
            </a:pPr>
            <a:r>
              <a:rPr lang="th-TH" dirty="0"/>
              <a:t>การทำงานของโปรแกรม 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35069" r="48031" b="25405"/>
          <a:stretch/>
        </p:blipFill>
        <p:spPr bwMode="auto">
          <a:xfrm>
            <a:off x="827584" y="3335926"/>
            <a:ext cx="3816424" cy="304540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18500" r="40141" b="21528"/>
          <a:stretch/>
        </p:blipFill>
        <p:spPr bwMode="auto">
          <a:xfrm>
            <a:off x="5121516" y="3202998"/>
            <a:ext cx="3266908" cy="3278917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วงรี 16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50392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819289672"/>
              </p:ext>
            </p:extLst>
          </p:nvPr>
        </p:nvGraphicFramePr>
        <p:xfrm>
          <a:off x="1403648" y="116632"/>
          <a:ext cx="5040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539551" y="1124744"/>
            <a:ext cx="832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ระดับเกณฑ์การประเมินจะมีค่าอยู่ระหว่าง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1.00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 ถึง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5.00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โดยผู้ทำการประเมินจำนวน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10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คน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80427"/>
              </p:ext>
            </p:extLst>
          </p:nvPr>
        </p:nvGraphicFramePr>
        <p:xfrm>
          <a:off x="1451399" y="2059672"/>
          <a:ext cx="6648993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itchFamily="34" charset="-34"/>
                          <a:cs typeface="TH Sarabun New" pitchFamily="34" charset="-34"/>
                        </a:rPr>
                        <a:t>ระดับเกณฑ์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itchFamily="34" charset="-34"/>
                          <a:cs typeface="TH Sarabun New" pitchFamily="34" charset="-34"/>
                        </a:rPr>
                        <a:t>ความหมาย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4.50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- 5.00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ประสิทธิภาพของระบบอยู่ในระดับดีมาก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3.50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- 4.49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ประสิทธิภาพของระบบอยู่ในระดับดี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2.50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- 3.49 </a:t>
                      </a:r>
                      <a:endParaRPr lang="th-TH" sz="20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ประสิทธิภาพของระบบอยู่ในระดับพอใช้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1.50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- 2.49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ประสิทธิภาพของระบบอยู่ในระดับควรปรับปรุง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1.00 - 1.49</a:t>
                      </a:r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itchFamily="34" charset="-34"/>
                          <a:cs typeface="TH Sarabun New" pitchFamily="34" charset="-34"/>
                        </a:rPr>
                        <a:t>ประสิทธิภาพของระบบอยู่ในระดับต้องปรับปรุง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349592" y="4658360"/>
            <a:ext cx="854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สรุปผลการวิเคราะห์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ผลการวิเคราะห์ข้อมูลเกี่ยวกับความพึงพอใจของผู้ใช้งาน โปรแกรมระบบการจัดการร้านโทรศัพท์มือถือ กรณีศึกษาร้าน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โฟน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 แสดงให้เห็นว่า ผู้ใช้งานมีความพึงพอใจในการใช้งานโปรแกรมอยู่ในระดับดี คือ มีค่าเฉลี่ยเป็น 4.07 และส่วนเบี่ยงเบนมาตรฐานเป็น 0.64</a:t>
            </a:r>
          </a:p>
          <a:p>
            <a:endParaRPr lang="th-TH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2172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891690622"/>
              </p:ext>
            </p:extLst>
          </p:nvPr>
        </p:nvGraphicFramePr>
        <p:xfrm>
          <a:off x="1403648" y="116632"/>
          <a:ext cx="5040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67544" y="181288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	จากการศึกษาและพัฒนาระบบจัดการร้านโทรศัพท์มือถือ  ทำให้ได้โปรแกรมประยุกต์เพื่อจัดการกับข้อมูลโทรศัพท์มือถือและคู่มือการใช้งานโปรแกรมระบบจัดการร้านโทรศัพท์มือถือ  สามารถนำไปใช้ในการสนับสนุนการดำเนินงานของร้านโทรศัพท์และอำนวยความสะดวกให้กับพนักงานในการจัดการข้อมูลสินค้า ขายสินค้า และการซ่อมสินค้าซึ่งช่วยให้เกิดความสะดวกรวดเร็วในการปฏิบัติงาน และลดขั้นตอนการทำงานให้น้อยลง</a:t>
            </a: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 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15987" y="997453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บทสรุป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32044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133223156"/>
              </p:ext>
            </p:extLst>
          </p:nvPr>
        </p:nvGraphicFramePr>
        <p:xfrm>
          <a:off x="1403648" y="116632"/>
          <a:ext cx="504056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215987" y="1213477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ปัญหาและอุปสรรค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3" y="1917407"/>
            <a:ext cx="8398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การศึกษาข้อมูลระบบจัดการร้านโทรศัพท์มือถือ กรณีศึกษา ร้าน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โฟน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 ข้อมูลส่วนใหญ่ทางร้านไม่สามารถเปิดเผยได้ เนื่องจากข้อมูลมีความสำคัญ ซึ่งอาจก่อให้เกิดความเสียหายแก่ข้อมูลและส่งผลระทบต่อความปลอดภัยของร้านได้ จึงทำให้การศึกษาและรวบรวมข้อมูลจากร้าน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แฮป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ปี้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โฟน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เป็นไปได้ยาก 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en-US" b="1" dirty="0">
                <a:latin typeface="TH Sarabun New" pitchFamily="34" charset="-34"/>
                <a:cs typeface="TH Sarabun New" pitchFamily="34" charset="-34"/>
              </a:rPr>
              <a:t>	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</a:p>
          <a:p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	ระบบจัดการร้านโทรศัพท์มือถือยังขาดระบบออนไลน์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215987" y="4237813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ข้อเสนอแนะ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45543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853552706"/>
              </p:ext>
            </p:extLst>
          </p:nvPr>
        </p:nvGraphicFramePr>
        <p:xfrm>
          <a:off x="539552" y="1196752"/>
          <a:ext cx="84249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606883600"/>
              </p:ext>
            </p:extLst>
          </p:nvPr>
        </p:nvGraphicFramePr>
        <p:xfrm>
          <a:off x="-180528" y="2780928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472920570"/>
              </p:ext>
            </p:extLst>
          </p:nvPr>
        </p:nvGraphicFramePr>
        <p:xfrm>
          <a:off x="216025" y="3789042"/>
          <a:ext cx="9144000" cy="129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825154752"/>
              </p:ext>
            </p:extLst>
          </p:nvPr>
        </p:nvGraphicFramePr>
        <p:xfrm>
          <a:off x="1416517" y="4941168"/>
          <a:ext cx="509969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ไดอะแกรม 21"/>
          <p:cNvGraphicFramePr/>
          <p:nvPr>
            <p:extLst>
              <p:ext uri="{D42A27DB-BD31-4B8C-83A1-F6EECF244321}">
                <p14:modId xmlns:p14="http://schemas.microsoft.com/office/powerpoint/2010/main" val="2813721514"/>
              </p:ext>
            </p:extLst>
          </p:nvPr>
        </p:nvGraphicFramePr>
        <p:xfrm>
          <a:off x="657496" y="116632"/>
          <a:ext cx="5498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16632"/>
            <a:ext cx="1342087" cy="945976"/>
          </a:xfrm>
          <a:prstGeom prst="rect">
            <a:avLst/>
          </a:prstGeom>
        </p:spPr>
      </p:pic>
      <p:sp>
        <p:nvSpPr>
          <p:cNvPr id="9" name="วงรี 8"/>
          <p:cNvSpPr/>
          <p:nvPr/>
        </p:nvSpPr>
        <p:spPr>
          <a:xfrm>
            <a:off x="251598" y="116632"/>
            <a:ext cx="720002" cy="720002"/>
          </a:xfrm>
          <a:prstGeom prst="ellipse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81450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1903717"/>
            <a:ext cx="2058809" cy="227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3224" y="1772816"/>
            <a:ext cx="3892712" cy="307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" y="4291438"/>
            <a:ext cx="4469140" cy="2404687"/>
          </a:xfrm>
          <a:prstGeom prst="rect">
            <a:avLst/>
          </a:prstGeom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784700342"/>
              </p:ext>
            </p:extLst>
          </p:nvPr>
        </p:nvGraphicFramePr>
        <p:xfrm>
          <a:off x="35496" y="44626"/>
          <a:ext cx="6840760" cy="219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ไดอะแกรม 23"/>
          <p:cNvGraphicFramePr/>
          <p:nvPr>
            <p:extLst>
              <p:ext uri="{D42A27DB-BD31-4B8C-83A1-F6EECF244321}">
                <p14:modId xmlns:p14="http://schemas.microsoft.com/office/powerpoint/2010/main" val="452780476"/>
              </p:ext>
            </p:extLst>
          </p:nvPr>
        </p:nvGraphicFramePr>
        <p:xfrm>
          <a:off x="801512" y="44625"/>
          <a:ext cx="5498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6956" y="980728"/>
            <a:ext cx="3623108" cy="52322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17"/>
              </a:buBlip>
            </a:pPr>
            <a:r>
              <a:rPr lang="th-TH" sz="28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ความสำคัญของโทรศัพท์มือถือ</a:t>
            </a: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4554"/>
            <a:ext cx="3672409" cy="266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27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71" y="3297980"/>
            <a:ext cx="985342" cy="1047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8" name="รูปภาพ 10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78" y="3353819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9" y="3361860"/>
            <a:ext cx="794363" cy="794363"/>
          </a:xfrm>
          <a:prstGeom prst="rect">
            <a:avLst/>
          </a:prstGeom>
        </p:spPr>
      </p:pic>
      <p:pic>
        <p:nvPicPr>
          <p:cNvPr id="3078" name="Picture 6" descr="C:\Users\Administrator\Pictures\images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98" y="3202106"/>
            <a:ext cx="1078864" cy="11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รูปภาพ 10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19037"/>
            <a:ext cx="1955602" cy="1945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3" name="รูปภาพ 30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89" y="3299464"/>
            <a:ext cx="936104" cy="91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Administrator\Pictures\images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52" y="3224988"/>
            <a:ext cx="1425979" cy="106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5" name="รูปภาพ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43" y="2492897"/>
            <a:ext cx="166927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7" name="ไดอะแกรม 26"/>
          <p:cNvGraphicFramePr/>
          <p:nvPr>
            <p:extLst>
              <p:ext uri="{D42A27DB-BD31-4B8C-83A1-F6EECF244321}">
                <p14:modId xmlns:p14="http://schemas.microsoft.com/office/powerpoint/2010/main" val="2187315573"/>
              </p:ext>
            </p:extLst>
          </p:nvPr>
        </p:nvGraphicFramePr>
        <p:xfrm>
          <a:off x="35496" y="44626"/>
          <a:ext cx="6840760" cy="219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8" name="ไดอะแกรม 27"/>
          <p:cNvGraphicFramePr/>
          <p:nvPr>
            <p:extLst>
              <p:ext uri="{D42A27DB-BD31-4B8C-83A1-F6EECF244321}">
                <p14:modId xmlns:p14="http://schemas.microsoft.com/office/powerpoint/2010/main" val="3580059761"/>
              </p:ext>
            </p:extLst>
          </p:nvPr>
        </p:nvGraphicFramePr>
        <p:xfrm>
          <a:off x="827584" y="44625"/>
          <a:ext cx="66247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971600" y="925448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สาเหตุและปัญหา</a:t>
            </a:r>
          </a:p>
        </p:txBody>
      </p:sp>
      <p:sp>
        <p:nvSpPr>
          <p:cNvPr id="16" name="ลูกศรขวาท้ายบาก 15"/>
          <p:cNvSpPr/>
          <p:nvPr/>
        </p:nvSpPr>
        <p:spPr>
          <a:xfrm>
            <a:off x="2123730" y="3638678"/>
            <a:ext cx="738604" cy="366387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072" name="ตัวเชื่อมต่อโค้ง 3071"/>
          <p:cNvCxnSpPr>
            <a:stCxn id="1047" idx="3"/>
          </p:cNvCxnSpPr>
          <p:nvPr/>
        </p:nvCxnSpPr>
        <p:spPr>
          <a:xfrm flipV="1">
            <a:off x="4943426" y="2276873"/>
            <a:ext cx="204638" cy="1514846"/>
          </a:xfrm>
          <a:prstGeom prst="curvedConnector2">
            <a:avLst/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1" name="ตัวเชื่อมต่อโค้ง 3080"/>
          <p:cNvCxnSpPr>
            <a:stCxn id="1047" idx="3"/>
          </p:cNvCxnSpPr>
          <p:nvPr/>
        </p:nvCxnSpPr>
        <p:spPr>
          <a:xfrm flipV="1">
            <a:off x="4943426" y="3356993"/>
            <a:ext cx="2508894" cy="434726"/>
          </a:xfrm>
          <a:prstGeom prst="curvedConnector3">
            <a:avLst/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3" name="ตัวเชื่อมต่อโค้ง 3082"/>
          <p:cNvCxnSpPr>
            <a:stCxn id="1047" idx="3"/>
          </p:cNvCxnSpPr>
          <p:nvPr/>
        </p:nvCxnSpPr>
        <p:spPr>
          <a:xfrm>
            <a:off x="4943426" y="3791719"/>
            <a:ext cx="2652910" cy="912961"/>
          </a:xfrm>
          <a:prstGeom prst="curvedConnector3">
            <a:avLst/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5" name="ตัวเชื่อมต่อโค้ง 3084"/>
          <p:cNvCxnSpPr>
            <a:stCxn id="1047" idx="3"/>
          </p:cNvCxnSpPr>
          <p:nvPr/>
        </p:nvCxnSpPr>
        <p:spPr>
          <a:xfrm flipH="1">
            <a:off x="4860032" y="3791719"/>
            <a:ext cx="83394" cy="1514651"/>
          </a:xfrm>
          <a:prstGeom prst="curvedConnector4">
            <a:avLst>
              <a:gd name="adj1" fmla="val -274120"/>
              <a:gd name="adj2" fmla="val 82109"/>
            </a:avLst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7" name="ตัวเชื่อมต่อโค้ง 3086"/>
          <p:cNvCxnSpPr>
            <a:stCxn id="1047" idx="3"/>
          </p:cNvCxnSpPr>
          <p:nvPr/>
        </p:nvCxnSpPr>
        <p:spPr>
          <a:xfrm>
            <a:off x="4943426" y="3791719"/>
            <a:ext cx="1428774" cy="1869529"/>
          </a:xfrm>
          <a:prstGeom prst="curvedConnector2">
            <a:avLst/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9" name="ตัวเชื่อมต่อโค้ง 3088"/>
          <p:cNvCxnSpPr>
            <a:stCxn id="1047" idx="3"/>
          </p:cNvCxnSpPr>
          <p:nvPr/>
        </p:nvCxnSpPr>
        <p:spPr>
          <a:xfrm flipV="1">
            <a:off x="4943426" y="2397509"/>
            <a:ext cx="1428774" cy="1394210"/>
          </a:xfrm>
          <a:prstGeom prst="curvedConnector3">
            <a:avLst/>
          </a:prstGeom>
          <a:ln>
            <a:solidFill>
              <a:srgbClr val="0099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92" name="TextBox 3091"/>
          <p:cNvSpPr txBox="1"/>
          <p:nvPr/>
        </p:nvSpPr>
        <p:spPr bwMode="auto">
          <a:xfrm>
            <a:off x="5724128" y="1244659"/>
            <a:ext cx="779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เสียเวลา</a:t>
            </a:r>
          </a:p>
        </p:txBody>
      </p:sp>
      <p:sp>
        <p:nvSpPr>
          <p:cNvPr id="120" name="TextBox 119"/>
          <p:cNvSpPr txBox="1"/>
          <p:nvPr/>
        </p:nvSpPr>
        <p:spPr bwMode="auto">
          <a:xfrm>
            <a:off x="6588224" y="1412776"/>
            <a:ext cx="1208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ความปลอดภัย</a:t>
            </a:r>
          </a:p>
        </p:txBody>
      </p:sp>
      <p:sp>
        <p:nvSpPr>
          <p:cNvPr id="121" name="TextBox 120"/>
          <p:cNvSpPr txBox="1"/>
          <p:nvPr/>
        </p:nvSpPr>
        <p:spPr bwMode="auto">
          <a:xfrm>
            <a:off x="7467457" y="2524834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บันทึกข้อมูล</a:t>
            </a: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7380312" y="5045114"/>
            <a:ext cx="129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ตรวจสอบ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สินค้า</a:t>
            </a:r>
          </a:p>
        </p:txBody>
      </p:sp>
      <p:sp>
        <p:nvSpPr>
          <p:cNvPr id="124" name="TextBox 123"/>
          <p:cNvSpPr txBox="1"/>
          <p:nvPr/>
        </p:nvSpPr>
        <p:spPr bwMode="auto">
          <a:xfrm>
            <a:off x="6156176" y="6341258"/>
            <a:ext cx="1072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จัดเก็บ</a:t>
            </a: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ข้อมูล</a:t>
            </a: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3549217" y="5949280"/>
            <a:ext cx="878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ขายสินค้า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74733"/>
            <a:ext cx="1219200" cy="1219200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4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0.01719 -0.01181 0.03663 -0.00486 0.05556 -0.00394 C 0.07101 0.00046 0.08594 0.00949 0.1 0.01921 C 0.10608 0.01782 0.1125 0.01736 0.11806 0.01343 L 0.1375 0.05208 L 0.14028 0.13333 L 0.125 0.20301 L 0.10139 0.23981 L 0.09861 0.30393 " pathEditMode="relative" rAng="0" ptsTypes="fffAAAAAA">
                                      <p:cBhvr>
                                        <p:cTn id="4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93 L 0.14966 0.01111 L 0.24896 -0.00093 L 0.2908 -0.04051 L 0.35417 -0.05834 L 0.41181 -0.0544 L 0.4507 -0.05047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13229 0.01528 L 0.19983 0.05764 L 0.22847 0.09606 L 0.24445 0.14213 L 0.2717 0.20741 L 0.27882 0.29977 L 0.28472 0.34028 " pathEditMode="relative" rAng="0" ptsTypes="AAAAAA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3125 0.00324 L 0.23229 0.02384 L 0.25017 0.04606 L 0.26684 0.08541 L 0.31111 0.10763 L 0.37465 0.12986 L 0.40243 0.13171 L 0.43715 0.11782 " pathEditMode="relative" rAng="0" ptsTypes="AAAAAAAAA">
                                      <p:cBhvr>
                                        <p:cTn id="11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3403 0.00486 L 0.14063 -0.09722 L 0.14323 -0.14583 L 0.14479 -0.20556 L 0.14601 -0.25417 L 0.15156 -0.28704 " pathEditMode="relative" rAng="0" ptsTypes="AAAAAAA">
                                      <p:cBhvr>
                                        <p:cTn id="1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51 L 0.14514 0.03333 L 0.18872 0.00139 L 0.20851 -0.0882 L 0.23247 -0.16273 L 0.28039 -0.19676 L 0.33264 -0.22639 " pathEditMode="relative" rAng="0" ptsTypes="AAAAAAA">
                                      <p:cBhvr>
                                        <p:cTn id="16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92" grpId="0"/>
      <p:bldP spid="120" grpId="0"/>
      <p:bldP spid="121" grpId="0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ไดอะแกรม 15"/>
          <p:cNvGraphicFramePr/>
          <p:nvPr>
            <p:extLst>
              <p:ext uri="{D42A27DB-BD31-4B8C-83A1-F6EECF244321}">
                <p14:modId xmlns:p14="http://schemas.microsoft.com/office/powerpoint/2010/main" val="1742286774"/>
              </p:ext>
            </p:extLst>
          </p:nvPr>
        </p:nvGraphicFramePr>
        <p:xfrm>
          <a:off x="35496" y="44626"/>
          <a:ext cx="6840760" cy="219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8667"/>
            <a:ext cx="1440160" cy="1608566"/>
          </a:xfrm>
          <a:prstGeom prst="rect">
            <a:avLst/>
          </a:prstGeom>
        </p:spPr>
      </p:pic>
      <p:cxnSp>
        <p:nvCxnSpPr>
          <p:cNvPr id="31" name="ลูกศรเชื่อมต่อแบบตรง 30"/>
          <p:cNvCxnSpPr/>
          <p:nvPr/>
        </p:nvCxnSpPr>
        <p:spPr bwMode="auto">
          <a:xfrm flipV="1">
            <a:off x="1671203" y="2597902"/>
            <a:ext cx="2180719" cy="167682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/>
          <p:nvPr/>
        </p:nvCxnSpPr>
        <p:spPr bwMode="auto">
          <a:xfrm flipV="1">
            <a:off x="1671203" y="3698667"/>
            <a:ext cx="2324735" cy="72008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ลูกศรเชื่อมต่อแบบตรง 52"/>
          <p:cNvCxnSpPr/>
          <p:nvPr/>
        </p:nvCxnSpPr>
        <p:spPr bwMode="auto">
          <a:xfrm>
            <a:off x="1671203" y="4562765"/>
            <a:ext cx="2324735" cy="233047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 bwMode="auto">
          <a:xfrm>
            <a:off x="1671203" y="4706779"/>
            <a:ext cx="2180719" cy="129614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1912423521"/>
              </p:ext>
            </p:extLst>
          </p:nvPr>
        </p:nvGraphicFramePr>
        <p:xfrm>
          <a:off x="755576" y="44625"/>
          <a:ext cx="705678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สี่เหลี่ยมผืนผ้า 17"/>
          <p:cNvSpPr/>
          <p:nvPr/>
        </p:nvSpPr>
        <p:spPr>
          <a:xfrm>
            <a:off x="971600" y="925448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แนวทางการแก้ปัญหา</a:t>
            </a:r>
          </a:p>
        </p:txBody>
      </p:sp>
      <p:sp>
        <p:nvSpPr>
          <p:cNvPr id="2" name="TextBox 1"/>
          <p:cNvSpPr txBox="1"/>
          <p:nvPr/>
        </p:nvSpPr>
        <p:spPr bwMode="auto">
          <a:xfrm rot="19399307">
            <a:off x="1494459" y="3123813"/>
            <a:ext cx="2286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พัฒนาระบบจัดการร้านโทรศัพท์มือถือ</a:t>
            </a:r>
          </a:p>
        </p:txBody>
      </p:sp>
      <p:sp>
        <p:nvSpPr>
          <p:cNvPr id="22" name="TextBox 21"/>
          <p:cNvSpPr txBox="1"/>
          <p:nvPr/>
        </p:nvSpPr>
        <p:spPr bwMode="auto">
          <a:xfrm rot="20472659">
            <a:off x="1952845" y="3625774"/>
            <a:ext cx="2286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พัฒนาระบบจัดการร้านโทรศัพท์มือถือ</a:t>
            </a:r>
          </a:p>
        </p:txBody>
      </p:sp>
      <p:sp>
        <p:nvSpPr>
          <p:cNvPr id="23" name="TextBox 22"/>
          <p:cNvSpPr txBox="1"/>
          <p:nvPr/>
        </p:nvSpPr>
        <p:spPr bwMode="auto">
          <a:xfrm rot="248479">
            <a:off x="2040485" y="4356841"/>
            <a:ext cx="2286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พัฒนาระบบจัดการร้านโทรศัพท์มือถือ</a:t>
            </a:r>
          </a:p>
        </p:txBody>
      </p:sp>
      <p:sp>
        <p:nvSpPr>
          <p:cNvPr id="24" name="TextBox 23"/>
          <p:cNvSpPr txBox="1"/>
          <p:nvPr/>
        </p:nvSpPr>
        <p:spPr bwMode="auto">
          <a:xfrm rot="1785095">
            <a:off x="1892563" y="5179712"/>
            <a:ext cx="2286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พัฒนาระบบจัดการร้านโทรศัพท์มือถือ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79" y="5492827"/>
            <a:ext cx="1020192" cy="102019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pic>
        <p:nvPicPr>
          <p:cNvPr id="2048" name="รูปภาพ 20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2" y="2160905"/>
            <a:ext cx="1779511" cy="692031"/>
          </a:xfrm>
          <a:prstGeom prst="rect">
            <a:avLst/>
          </a:prstGeom>
        </p:spPr>
      </p:pic>
      <p:pic>
        <p:nvPicPr>
          <p:cNvPr id="2049" name="รูปภาพ 20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25" y="3140967"/>
            <a:ext cx="1655547" cy="869421"/>
          </a:xfrm>
          <a:prstGeom prst="rect">
            <a:avLst/>
          </a:prstGeom>
        </p:spPr>
      </p:pic>
      <p:pic>
        <p:nvPicPr>
          <p:cNvPr id="2050" name="รูปภาพ 20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359479"/>
            <a:ext cx="1187939" cy="851356"/>
          </a:xfrm>
          <a:prstGeom prst="rect">
            <a:avLst/>
          </a:prstGeom>
        </p:spPr>
      </p:pic>
      <p:sp>
        <p:nvSpPr>
          <p:cNvPr id="2051" name="TextBox 2050"/>
          <p:cNvSpPr txBox="1"/>
          <p:nvPr/>
        </p:nvSpPr>
        <p:spPr bwMode="auto">
          <a:xfrm>
            <a:off x="3923928" y="1340768"/>
            <a:ext cx="2416046" cy="400110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เครื่องมือที่ใช้ในการพัฒนาระบบ</a:t>
            </a:r>
          </a:p>
        </p:txBody>
      </p:sp>
      <p:sp>
        <p:nvSpPr>
          <p:cNvPr id="2053" name="ลูกศรขวา 2052"/>
          <p:cNvSpPr/>
          <p:nvPr/>
        </p:nvSpPr>
        <p:spPr>
          <a:xfrm rot="5400000">
            <a:off x="4984231" y="1825009"/>
            <a:ext cx="329650" cy="2860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5" name="รูปภาพ 205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49668"/>
            <a:ext cx="1728192" cy="1291500"/>
          </a:xfrm>
          <a:prstGeom prst="rect">
            <a:avLst/>
          </a:prstGeom>
        </p:spPr>
      </p:pic>
      <p:cxnSp>
        <p:nvCxnSpPr>
          <p:cNvPr id="2063" name="ตัวเชื่อมต่อโค้ง 2062"/>
          <p:cNvCxnSpPr>
            <a:stCxn id="2048" idx="3"/>
            <a:endCxn id="2055" idx="1"/>
          </p:cNvCxnSpPr>
          <p:nvPr/>
        </p:nvCxnSpPr>
        <p:spPr>
          <a:xfrm>
            <a:off x="5991473" y="2506921"/>
            <a:ext cx="1244823" cy="1788497"/>
          </a:xfrm>
          <a:prstGeom prst="curvedConnector3">
            <a:avLst/>
          </a:prstGeom>
          <a:ln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5" name="ตัวเชื่อมต่อโค้ง 2064"/>
          <p:cNvCxnSpPr>
            <a:stCxn id="2049" idx="3"/>
            <a:endCxn id="2055" idx="1"/>
          </p:cNvCxnSpPr>
          <p:nvPr/>
        </p:nvCxnSpPr>
        <p:spPr>
          <a:xfrm>
            <a:off x="5991472" y="3575678"/>
            <a:ext cx="1244824" cy="719740"/>
          </a:xfrm>
          <a:prstGeom prst="curvedConnector3">
            <a:avLst/>
          </a:prstGeom>
          <a:ln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7" name="ตัวเชื่อมต่อโค้ง 2066"/>
          <p:cNvCxnSpPr>
            <a:stCxn id="2050" idx="3"/>
            <a:endCxn id="2055" idx="1"/>
          </p:cNvCxnSpPr>
          <p:nvPr/>
        </p:nvCxnSpPr>
        <p:spPr>
          <a:xfrm flipV="1">
            <a:off x="5759940" y="4295418"/>
            <a:ext cx="1476356" cy="489739"/>
          </a:xfrm>
          <a:prstGeom prst="curvedConnector3">
            <a:avLst/>
          </a:prstGeom>
          <a:ln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9" name="ตัวเชื่อมต่อโค้ง 2068"/>
          <p:cNvCxnSpPr>
            <a:stCxn id="3" idx="3"/>
            <a:endCxn id="2055" idx="1"/>
          </p:cNvCxnSpPr>
          <p:nvPr/>
        </p:nvCxnSpPr>
        <p:spPr>
          <a:xfrm flipV="1">
            <a:off x="5730471" y="4295418"/>
            <a:ext cx="1505825" cy="1707505"/>
          </a:xfrm>
          <a:prstGeom prst="curvedConnector3">
            <a:avLst/>
          </a:prstGeom>
          <a:ln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4211962" y="2852936"/>
            <a:ext cx="1672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ใช้ในการพัฒนาระบบ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283968" y="3933056"/>
            <a:ext cx="1701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ใช้ออกแบบฐานข้อมูล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4436368" y="5189130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ใช้ออกใบรายงาน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4139952" y="6309320"/>
            <a:ext cx="2315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ใช้อ่านรหัสสินค้าเข้าฐานข้อมูล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983853" y="3284984"/>
            <a:ext cx="1952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spAutoFit/>
          </a:bodyPr>
          <a:lstStyle/>
          <a:p>
            <a:pPr algn="l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จัดการร้านโทรศัพท์มือถือ</a:t>
            </a:r>
          </a:p>
        </p:txBody>
      </p:sp>
    </p:spTree>
    <p:extLst>
      <p:ext uri="{BB962C8B-B14F-4D97-AF65-F5344CB8AC3E}">
        <p14:creationId xmlns:p14="http://schemas.microsoft.com/office/powerpoint/2010/main" val="1472419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51" grpId="0" animBg="1"/>
      <p:bldP spid="2053" grpId="0" animBg="1"/>
      <p:bldP spid="5" grpId="0"/>
      <p:bldP spid="28" grpId="0"/>
      <p:bldP spid="29" grpId="0"/>
      <p:bldP spid="3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699728955"/>
              </p:ext>
            </p:extLst>
          </p:nvPr>
        </p:nvGraphicFramePr>
        <p:xfrm>
          <a:off x="801512" y="44625"/>
          <a:ext cx="5498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8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91680" y="3696816"/>
            <a:ext cx="691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buNone/>
            </a:pP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800" dirty="0"/>
          </a:p>
          <a:p>
            <a:pPr algn="l">
              <a:buFontTx/>
              <a:buNone/>
            </a:pPr>
            <a:endParaRPr lang="th-TH" sz="2800" dirty="0">
              <a:latin typeface="TH Sarabun New" pitchFamily="34" charset="-34"/>
              <a:cs typeface="TH Sarabun New" pitchFamily="34" charset="-34"/>
            </a:endParaRPr>
          </a:p>
          <a:p>
            <a:pPr algn="l"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676647238"/>
              </p:ext>
            </p:extLst>
          </p:nvPr>
        </p:nvGraphicFramePr>
        <p:xfrm>
          <a:off x="107504" y="1403478"/>
          <a:ext cx="8712968" cy="512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55A93-21F7-4867-BC7B-ACAC5127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6B55A93-21F7-4867-BC7B-ACAC51275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6B55A93-21F7-4867-BC7B-ACAC5127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6B55A93-21F7-4867-BC7B-ACAC5127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2BDC8-3908-4B89-B787-14B8E328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6F2BDC8-3908-4B89-B787-14B8E3282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6F2BDC8-3908-4B89-B787-14B8E328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6F2BDC8-3908-4B89-B787-14B8E3282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FDB79-7987-4A09-B448-F890CEF1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18FDB79-7987-4A09-B448-F890CEF10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18FDB79-7987-4A09-B448-F890CEF1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18FDB79-7987-4A09-B448-F890CEF10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EC7A9C-F174-45D7-96F2-2EB573FE5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AEC7A9C-F174-45D7-96F2-2EB573FE5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AEC7A9C-F174-45D7-96F2-2EB573FE5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AEC7A9C-F174-45D7-96F2-2EB573FE5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5AB40-1E61-471D-B800-93A69FCF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EF5AB40-1E61-471D-B800-93A69FCFA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EF5AB40-1E61-471D-B800-93A69FCF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EF5AB40-1E61-471D-B800-93A69FCF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A3752-B216-42CC-B5AA-81962F78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CB8A3752-B216-42CC-B5AA-81962F78C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B8A3752-B216-42CC-B5AA-81962F78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B8A3752-B216-42CC-B5AA-81962F78C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EA04D-69F2-40F7-AC14-E0760F6D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9CEA04D-69F2-40F7-AC14-E0760F6D3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9CEA04D-69F2-40F7-AC14-E0760F6D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9CEA04D-69F2-40F7-AC14-E0760F6D3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A88A9-72C8-48AB-9D06-770429C8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90EA88A9-72C8-48AB-9D06-770429C82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90EA88A9-72C8-48AB-9D06-770429C8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90EA88A9-72C8-48AB-9D06-770429C8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3769987398"/>
              </p:ext>
            </p:extLst>
          </p:nvPr>
        </p:nvGraphicFramePr>
        <p:xfrm>
          <a:off x="801512" y="44625"/>
          <a:ext cx="54986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91680" y="3696816"/>
            <a:ext cx="691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buNone/>
            </a:pPr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800" dirty="0"/>
          </a:p>
          <a:p>
            <a:pPr algn="l">
              <a:buFontTx/>
              <a:buNone/>
            </a:pPr>
            <a:endParaRPr lang="th-TH" sz="2800" dirty="0">
              <a:latin typeface="TH Sarabun New" pitchFamily="34" charset="-34"/>
              <a:cs typeface="TH Sarabun New" pitchFamily="34" charset="-34"/>
            </a:endParaRPr>
          </a:p>
          <a:p>
            <a:pPr algn="l"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820346841"/>
              </p:ext>
            </p:extLst>
          </p:nvPr>
        </p:nvGraphicFramePr>
        <p:xfrm>
          <a:off x="107504" y="1268760"/>
          <a:ext cx="7812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2664296" cy="2582497"/>
          </a:xfrm>
          <a:prstGeom prst="rect">
            <a:avLst/>
          </a:prstGeom>
        </p:spPr>
      </p:pic>
      <p:sp>
        <p:nvSpPr>
          <p:cNvPr id="8" name="วงรี 7"/>
          <p:cNvSpPr/>
          <p:nvPr/>
        </p:nvSpPr>
        <p:spPr>
          <a:xfrm>
            <a:off x="215608" y="116632"/>
            <a:ext cx="720000" cy="720000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59129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AA512E-0845-4721-A9BE-9761D683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51AA512E-0845-4721-A9BE-9761D683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51AA512E-0845-4721-A9BE-9761D683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1AA512E-0845-4721-A9BE-9761D683A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51AA512E-0845-4721-A9BE-9761D683A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E383D-85D5-4566-90A5-C8D8E7A2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C0E383D-85D5-4566-90A5-C8D8E7A2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C0E383D-85D5-4566-90A5-C8D8E7A2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3C0E383D-85D5-4566-90A5-C8D8E7A21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C0E383D-85D5-4566-90A5-C8D8E7A21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C32FDB-947E-4473-BF89-A7C293C6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02C32FDB-947E-4473-BF89-A7C293C6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02C32FDB-947E-4473-BF89-A7C293C6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02C32FDB-947E-4473-BF89-A7C293C62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02C32FDB-947E-4473-BF89-A7C293C62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973B13-70A0-4217-90BF-DA3A96B4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5F973B13-70A0-4217-90BF-DA3A96B4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5F973B13-70A0-4217-90BF-DA3A96B4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5F973B13-70A0-4217-90BF-DA3A96B42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5F973B13-70A0-4217-90BF-DA3A96B42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0BFCD4-C05D-41EA-AC40-0C9214177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200BFCD4-C05D-41EA-AC40-0C9214177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200BFCD4-C05D-41EA-AC40-0C9214177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200BFCD4-C05D-41EA-AC40-0C9214177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200BFCD4-C05D-41EA-AC40-0C9214177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E1729E-B36D-44C8-8958-119CF91E7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35E1729E-B36D-44C8-8958-119CF91E7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35E1729E-B36D-44C8-8958-119CF91E7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35E1729E-B36D-44C8-8958-119CF91E7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35E1729E-B36D-44C8-8958-119CF91E7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C3025-A9A7-44A8-AD78-72BD24054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D19C3025-A9A7-44A8-AD78-72BD24054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D19C3025-A9A7-44A8-AD78-72BD24054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D19C3025-A9A7-44A8-AD78-72BD24054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D19C3025-A9A7-44A8-AD78-72BD24054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324B3B-B0F7-4485-837D-0B2DC1675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53324B3B-B0F7-4485-837D-0B2DC1675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53324B3B-B0F7-4485-837D-0B2DC1675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53324B3B-B0F7-4485-837D-0B2DC1675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graphicEl>
                                              <a:dgm id="{53324B3B-B0F7-4485-837D-0B2DC1675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EF02F8-1B34-4985-9FE2-2CDC78BF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9CEF02F8-1B34-4985-9FE2-2CDC78BF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CEF02F8-1B34-4985-9FE2-2CDC78BF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9CEF02F8-1B34-4985-9FE2-2CDC78BF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9CEF02F8-1B34-4985-9FE2-2CDC78BFE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6ABE9-9D98-410E-B60C-143A0BB2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4156ABE9-9D98-410E-B60C-143A0BB2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4156ABE9-9D98-410E-B60C-143A0BB2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4156ABE9-9D98-410E-B60C-143A0BB2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4156ABE9-9D98-410E-B60C-143A0BB2B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BBCC7B-6B16-493A-8908-46EB5ACA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7FBBCC7B-6B16-493A-8908-46EB5ACA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graphicEl>
                                              <a:dgm id="{7FBBCC7B-6B16-493A-8908-46EB5ACA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7FBBCC7B-6B16-493A-8908-46EB5ACA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graphicEl>
                                              <a:dgm id="{7FBBCC7B-6B16-493A-8908-46EB5ACA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F9074-D797-4F3B-993F-90447FE9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625F9074-D797-4F3B-993F-90447FE9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graphicEl>
                                              <a:dgm id="{625F9074-D797-4F3B-993F-90447FE9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625F9074-D797-4F3B-993F-90447FE90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graphicEl>
                                              <a:dgm id="{625F9074-D797-4F3B-993F-90447FE90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62688-A9B2-44B2-A595-8D3A32167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0D562688-A9B2-44B2-A595-8D3A32167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0D562688-A9B2-44B2-A595-8D3A32167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0D562688-A9B2-44B2-A595-8D3A32167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0D562688-A9B2-44B2-A595-8D3A32167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323528" y="188640"/>
            <a:ext cx="720000" cy="72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4188317608"/>
              </p:ext>
            </p:extLst>
          </p:nvPr>
        </p:nvGraphicFramePr>
        <p:xfrm>
          <a:off x="899592" y="116632"/>
          <a:ext cx="54726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37344111"/>
              </p:ext>
            </p:extLst>
          </p:nvPr>
        </p:nvGraphicFramePr>
        <p:xfrm>
          <a:off x="468496" y="1484784"/>
          <a:ext cx="8568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6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B220D7-6727-40E3-9B1B-F7F80E1B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4AB220D7-6727-40E3-9B1B-F7F80E1B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4AB220D7-6727-40E3-9B1B-F7F80E1B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4AB220D7-6727-40E3-9B1B-F7F80E1B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4AB220D7-6727-40E3-9B1B-F7F80E1B7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C0A3E-89FD-46CE-866D-0170B69E9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360C0A3E-89FD-46CE-866D-0170B69E9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360C0A3E-89FD-46CE-866D-0170B69E9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360C0A3E-89FD-46CE-866D-0170B69E9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360C0A3E-89FD-46CE-866D-0170B69E9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662599647"/>
              </p:ext>
            </p:extLst>
          </p:nvPr>
        </p:nvGraphicFramePr>
        <p:xfrm>
          <a:off x="827584" y="116632"/>
          <a:ext cx="547260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866876777"/>
              </p:ext>
            </p:extLst>
          </p:nvPr>
        </p:nvGraphicFramePr>
        <p:xfrm>
          <a:off x="179511" y="1556792"/>
          <a:ext cx="868690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215987" y="997453"/>
            <a:ext cx="3356013" cy="775363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 rtl="0">
              <a:buClr>
                <a:srgbClr val="FF0000"/>
              </a:buClr>
              <a:buFont typeface="Wingdings" pitchFamily="2" charset="2"/>
              <a:buChar char="v"/>
            </a:pPr>
            <a:r>
              <a:rPr lang="th-TH" sz="2800" b="1" spc="50" dirty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ทฤษฏีที่เกี่ยวข้อง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330" y="129048"/>
            <a:ext cx="1342087" cy="1067704"/>
          </a:xfrm>
          <a:prstGeom prst="rect">
            <a:avLst/>
          </a:prstGeom>
        </p:spPr>
      </p:pic>
      <p:sp>
        <p:nvSpPr>
          <p:cNvPr id="9" name="วงรี 8"/>
          <p:cNvSpPr/>
          <p:nvPr/>
        </p:nvSpPr>
        <p:spPr>
          <a:xfrm>
            <a:off x="170407" y="129228"/>
            <a:ext cx="1089225" cy="1095725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3666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E53B830C-5064-40BA-ABAA-5B37F849E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1B65950-88F6-45E0-B3C9-5F572812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3E9B493-CB61-4C8A-97C7-B8FCA6BE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912547-6186-41FA-A490-D219C2A1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6912547-6186-41FA-A490-D219C2A1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E6912547-6186-41FA-A490-D219C2A1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8C7D3B-A8FB-4CDC-A128-9F7695BE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2F8C7D3B-A8FB-4CDC-A128-9F7695BE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2F8C7D3B-A8FB-4CDC-A128-9F7695BE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47FEEFE-C958-4580-9AE6-8D90E9A19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CE60E116-D77D-4745-BDFD-0E0958A4F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4FEAE8F9-C3FD-4430-A74C-4B44A248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F2A8E7-DE28-4061-9469-F26BEEAE8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D0F2A8E7-DE28-4061-9469-F26BEEAE8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D0F2A8E7-DE28-4061-9469-F26BEEAE8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0E26E-0B0E-417F-9D72-8D7308E5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390E26E-0B0E-417F-9D72-8D7308E5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390E26E-0B0E-417F-9D72-8D7308E5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ะบบจัดการร้านโทรศัพท์มือถือ(จริง)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เสมอภาค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สมอภาค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>
        <a:solidFill>
          <a:srgbClr val="FF66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/>
      <a:lstStyle>
        <a:defPPr algn="l">
          <a:defRPr sz="2800" dirty="0" smtClean="0">
            <a:latin typeface="TH Sarabun New" pitchFamily="34" charset="-34"/>
            <a:cs typeface="TH Sarabun New" pitchFamily="34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ระบบจัดการร้านโทรศัพท์มือถือ(จริง)</Template>
  <TotalTime>909</TotalTime>
  <Words>811</Words>
  <Application>Microsoft Office PowerPoint</Application>
  <PresentationFormat>นำเสนอทางหน้าจอ (4:3)</PresentationFormat>
  <Paragraphs>234</Paragraphs>
  <Slides>18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31" baseType="lpstr">
      <vt:lpstr>Arial</vt:lpstr>
      <vt:lpstr>Arial Rounded MT Bold</vt:lpstr>
      <vt:lpstr>Calibri</vt:lpstr>
      <vt:lpstr>Cordia New</vt:lpstr>
      <vt:lpstr>EucrosiaUPC</vt:lpstr>
      <vt:lpstr>Franklin Gothic Book</vt:lpstr>
      <vt:lpstr>LilyUPC</vt:lpstr>
      <vt:lpstr>Perpetua</vt:lpstr>
      <vt:lpstr>TH Sarabun New</vt:lpstr>
      <vt:lpstr>Times New Roman</vt:lpstr>
      <vt:lpstr>Wingdings</vt:lpstr>
      <vt:lpstr>Wingdings 2</vt:lpstr>
      <vt:lpstr>ระบบจัดการร้านโทรศัพท์มือถือ(จริง)</vt:lpstr>
      <vt:lpstr>ระบบจัดการร้านโทรศัพท์มือถือ  กรณีศึกษา : ร้านโทรศัพท์แฮปปี้โฟน       MobilePhoneShop Management System  CaseStudy : HappyPhone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ระบบจัดการร้านโทรศัพท์มือถือ  กรณีศึกษา : ร้านโทรศัพท์แฮปปี้โฟน       MobilePhoneShop Management System  CaseStudy : HappyPhone</dc:title>
  <dc:creator>Windows User</dc:creator>
  <cp:lastModifiedBy>KruNatee</cp:lastModifiedBy>
  <cp:revision>156</cp:revision>
  <dcterms:created xsi:type="dcterms:W3CDTF">2012-06-25T06:16:42Z</dcterms:created>
  <dcterms:modified xsi:type="dcterms:W3CDTF">2018-01-05T06:20:40Z</dcterms:modified>
</cp:coreProperties>
</file>